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CC09A-B076-C34F-B56C-B9335BD829DC}" v="269" dt="2025-03-21T09:45:31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2F736-9744-40FA-80BD-C3DBD228DA9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5773A2-6DED-42BB-A486-8C211FB8A755}">
      <dgm:prSet/>
      <dgm:spPr/>
      <dgm:t>
        <a:bodyPr/>
        <a:lstStyle/>
        <a:p>
          <a:r>
            <a:rPr lang="en-ZA"/>
            <a:t>Origins: Developed in the 1990s by David Rose and colleagues at the Center for Applied Special Technology (CAST), inspired by the universal design movement in architecture.</a:t>
          </a:r>
          <a:endParaRPr lang="en-US"/>
        </a:p>
      </dgm:t>
    </dgm:pt>
    <dgm:pt modelId="{F7AF8852-E02A-46FA-904F-A3FC5C044861}" type="parTrans" cxnId="{A29FF80D-1D0F-4069-88FE-2E7590F91EC4}">
      <dgm:prSet/>
      <dgm:spPr/>
      <dgm:t>
        <a:bodyPr/>
        <a:lstStyle/>
        <a:p>
          <a:endParaRPr lang="en-US"/>
        </a:p>
      </dgm:t>
    </dgm:pt>
    <dgm:pt modelId="{79FDBA1D-BD34-41F8-9DF3-54E5C2F0A4F0}" type="sibTrans" cxnId="{A29FF80D-1D0F-4069-88FE-2E7590F91EC4}">
      <dgm:prSet/>
      <dgm:spPr/>
      <dgm:t>
        <a:bodyPr/>
        <a:lstStyle/>
        <a:p>
          <a:endParaRPr lang="en-US"/>
        </a:p>
      </dgm:t>
    </dgm:pt>
    <dgm:pt modelId="{455A58A2-CCEF-4D0F-8D93-ECD62EDB8F09}">
      <dgm:prSet/>
      <dgm:spPr/>
      <dgm:t>
        <a:bodyPr/>
        <a:lstStyle/>
        <a:p>
          <a:r>
            <a:rPr lang="en-ZA"/>
            <a:t>Evolution: UDL has grown to incorporate insights from cognitive neuroscience and learning theory to create flexible learning environments</a:t>
          </a:r>
          <a:endParaRPr lang="en-US"/>
        </a:p>
      </dgm:t>
    </dgm:pt>
    <dgm:pt modelId="{6D7118D5-751D-49A5-92F7-B8E2D98136CE}" type="parTrans" cxnId="{D720F408-A957-410E-8E68-9F6398D2CE70}">
      <dgm:prSet/>
      <dgm:spPr/>
      <dgm:t>
        <a:bodyPr/>
        <a:lstStyle/>
        <a:p>
          <a:endParaRPr lang="en-US"/>
        </a:p>
      </dgm:t>
    </dgm:pt>
    <dgm:pt modelId="{6315BE4E-E6AB-47B8-889A-3779F39D9484}" type="sibTrans" cxnId="{D720F408-A957-410E-8E68-9F6398D2CE70}">
      <dgm:prSet/>
      <dgm:spPr/>
      <dgm:t>
        <a:bodyPr/>
        <a:lstStyle/>
        <a:p>
          <a:endParaRPr lang="en-US"/>
        </a:p>
      </dgm:t>
    </dgm:pt>
    <dgm:pt modelId="{82D34AB4-25DC-4B73-BDAB-F1165F4AD9CA}" type="pres">
      <dgm:prSet presAssocID="{9332F736-9744-40FA-80BD-C3DBD228DA94}" presName="root" presStyleCnt="0">
        <dgm:presLayoutVars>
          <dgm:dir/>
          <dgm:resizeHandles val="exact"/>
        </dgm:presLayoutVars>
      </dgm:prSet>
      <dgm:spPr/>
    </dgm:pt>
    <dgm:pt modelId="{83978B58-55AA-48A6-8AF6-5E7E951AECBC}" type="pres">
      <dgm:prSet presAssocID="{385773A2-6DED-42BB-A486-8C211FB8A755}" presName="compNode" presStyleCnt="0"/>
      <dgm:spPr/>
    </dgm:pt>
    <dgm:pt modelId="{800C7FDE-F9A7-42F2-91D0-9D0C72D30843}" type="pres">
      <dgm:prSet presAssocID="{385773A2-6DED-42BB-A486-8C211FB8A7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outing Seed with solid fill"/>
        </a:ext>
      </dgm:extLst>
    </dgm:pt>
    <dgm:pt modelId="{6E448CBF-66E6-4F64-9205-EDE5F233D983}" type="pres">
      <dgm:prSet presAssocID="{385773A2-6DED-42BB-A486-8C211FB8A755}" presName="spaceRect" presStyleCnt="0"/>
      <dgm:spPr/>
    </dgm:pt>
    <dgm:pt modelId="{5EF8F111-3642-4E44-B0BA-7832DDAF7D35}" type="pres">
      <dgm:prSet presAssocID="{385773A2-6DED-42BB-A486-8C211FB8A755}" presName="textRect" presStyleLbl="revTx" presStyleIdx="0" presStyleCnt="2">
        <dgm:presLayoutVars>
          <dgm:chMax val="1"/>
          <dgm:chPref val="1"/>
        </dgm:presLayoutVars>
      </dgm:prSet>
      <dgm:spPr/>
    </dgm:pt>
    <dgm:pt modelId="{D04BD3C1-7B89-43FA-945C-D3B29F27C570}" type="pres">
      <dgm:prSet presAssocID="{79FDBA1D-BD34-41F8-9DF3-54E5C2F0A4F0}" presName="sibTrans" presStyleCnt="0"/>
      <dgm:spPr/>
    </dgm:pt>
    <dgm:pt modelId="{EF1F1AE9-DEA4-4FB5-8334-E0573BBCA271}" type="pres">
      <dgm:prSet presAssocID="{455A58A2-CCEF-4D0F-8D93-ECD62EDB8F09}" presName="compNode" presStyleCnt="0"/>
      <dgm:spPr/>
    </dgm:pt>
    <dgm:pt modelId="{1B5AE136-B943-4513-8FE7-7C602A35E483}" type="pres">
      <dgm:prSet presAssocID="{455A58A2-CCEF-4D0F-8D93-ECD62EDB8F0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6FA13E-EE21-413F-92D5-952604DABE80}" type="pres">
      <dgm:prSet presAssocID="{455A58A2-CCEF-4D0F-8D93-ECD62EDB8F09}" presName="spaceRect" presStyleCnt="0"/>
      <dgm:spPr/>
    </dgm:pt>
    <dgm:pt modelId="{F552AAA2-F33A-467A-A1FB-CE6D0B9CAD40}" type="pres">
      <dgm:prSet presAssocID="{455A58A2-CCEF-4D0F-8D93-ECD62EDB8F0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EA7FE05-FA0F-4685-98F1-376731D3834C}" type="presOf" srcId="{385773A2-6DED-42BB-A486-8C211FB8A755}" destId="{5EF8F111-3642-4E44-B0BA-7832DDAF7D35}" srcOrd="0" destOrd="0" presId="urn:microsoft.com/office/officeart/2018/2/layout/IconLabelList"/>
    <dgm:cxn modelId="{D720F408-A957-410E-8E68-9F6398D2CE70}" srcId="{9332F736-9744-40FA-80BD-C3DBD228DA94}" destId="{455A58A2-CCEF-4D0F-8D93-ECD62EDB8F09}" srcOrd="1" destOrd="0" parTransId="{6D7118D5-751D-49A5-92F7-B8E2D98136CE}" sibTransId="{6315BE4E-E6AB-47B8-889A-3779F39D9484}"/>
    <dgm:cxn modelId="{A29FF80D-1D0F-4069-88FE-2E7590F91EC4}" srcId="{9332F736-9744-40FA-80BD-C3DBD228DA94}" destId="{385773A2-6DED-42BB-A486-8C211FB8A755}" srcOrd="0" destOrd="0" parTransId="{F7AF8852-E02A-46FA-904F-A3FC5C044861}" sibTransId="{79FDBA1D-BD34-41F8-9DF3-54E5C2F0A4F0}"/>
    <dgm:cxn modelId="{5B60DC8F-E49A-4B1C-B4F6-DD861B9F7397}" type="presOf" srcId="{9332F736-9744-40FA-80BD-C3DBD228DA94}" destId="{82D34AB4-25DC-4B73-BDAB-F1165F4AD9CA}" srcOrd="0" destOrd="0" presId="urn:microsoft.com/office/officeart/2018/2/layout/IconLabelList"/>
    <dgm:cxn modelId="{97F955CF-F74A-46EE-BF0A-A394EE8BCE94}" type="presOf" srcId="{455A58A2-CCEF-4D0F-8D93-ECD62EDB8F09}" destId="{F552AAA2-F33A-467A-A1FB-CE6D0B9CAD40}" srcOrd="0" destOrd="0" presId="urn:microsoft.com/office/officeart/2018/2/layout/IconLabelList"/>
    <dgm:cxn modelId="{34005989-CABE-48EC-A6BC-970E5FC5166E}" type="presParOf" srcId="{82D34AB4-25DC-4B73-BDAB-F1165F4AD9CA}" destId="{83978B58-55AA-48A6-8AF6-5E7E951AECBC}" srcOrd="0" destOrd="0" presId="urn:microsoft.com/office/officeart/2018/2/layout/IconLabelList"/>
    <dgm:cxn modelId="{811EE936-3E68-469E-98E8-C28D507C4D6B}" type="presParOf" srcId="{83978B58-55AA-48A6-8AF6-5E7E951AECBC}" destId="{800C7FDE-F9A7-42F2-91D0-9D0C72D30843}" srcOrd="0" destOrd="0" presId="urn:microsoft.com/office/officeart/2018/2/layout/IconLabelList"/>
    <dgm:cxn modelId="{3D5F4478-47E8-4CD9-87E5-583DFA23D01E}" type="presParOf" srcId="{83978B58-55AA-48A6-8AF6-5E7E951AECBC}" destId="{6E448CBF-66E6-4F64-9205-EDE5F233D983}" srcOrd="1" destOrd="0" presId="urn:microsoft.com/office/officeart/2018/2/layout/IconLabelList"/>
    <dgm:cxn modelId="{C0D966EA-A86F-4544-AB2C-0550B213472E}" type="presParOf" srcId="{83978B58-55AA-48A6-8AF6-5E7E951AECBC}" destId="{5EF8F111-3642-4E44-B0BA-7832DDAF7D35}" srcOrd="2" destOrd="0" presId="urn:microsoft.com/office/officeart/2018/2/layout/IconLabelList"/>
    <dgm:cxn modelId="{0C13D212-2344-4125-A164-470CCACBC5E2}" type="presParOf" srcId="{82D34AB4-25DC-4B73-BDAB-F1165F4AD9CA}" destId="{D04BD3C1-7B89-43FA-945C-D3B29F27C570}" srcOrd="1" destOrd="0" presId="urn:microsoft.com/office/officeart/2018/2/layout/IconLabelList"/>
    <dgm:cxn modelId="{6C1B19CA-756B-4CE1-AC25-0DFC62C56E86}" type="presParOf" srcId="{82D34AB4-25DC-4B73-BDAB-F1165F4AD9CA}" destId="{EF1F1AE9-DEA4-4FB5-8334-E0573BBCA271}" srcOrd="2" destOrd="0" presId="urn:microsoft.com/office/officeart/2018/2/layout/IconLabelList"/>
    <dgm:cxn modelId="{E78F1E7E-6DD2-44FE-85F2-7516372C76AF}" type="presParOf" srcId="{EF1F1AE9-DEA4-4FB5-8334-E0573BBCA271}" destId="{1B5AE136-B943-4513-8FE7-7C602A35E483}" srcOrd="0" destOrd="0" presId="urn:microsoft.com/office/officeart/2018/2/layout/IconLabelList"/>
    <dgm:cxn modelId="{4B7B56C3-3D2B-4BD8-A7D4-4C40429E2C9C}" type="presParOf" srcId="{EF1F1AE9-DEA4-4FB5-8334-E0573BBCA271}" destId="{F36FA13E-EE21-413F-92D5-952604DABE80}" srcOrd="1" destOrd="0" presId="urn:microsoft.com/office/officeart/2018/2/layout/IconLabelList"/>
    <dgm:cxn modelId="{FE304001-2BFB-4035-8E81-0271BE220BC0}" type="presParOf" srcId="{EF1F1AE9-DEA4-4FB5-8334-E0573BBCA271}" destId="{F552AAA2-F33A-467A-A1FB-CE6D0B9CAD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9288F-863D-4449-9201-2B9CD39E07D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D1E067-0B94-4655-88A9-588A48E21869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ZA" b="1"/>
            <a:t>Engagement</a:t>
          </a:r>
          <a:r>
            <a:rPr lang="en-ZA"/>
            <a:t>: Strategies to motivate learners and sustain their interest.</a:t>
          </a:r>
          <a:endParaRPr lang="en-US"/>
        </a:p>
      </dgm:t>
    </dgm:pt>
    <dgm:pt modelId="{8897F642-6F89-4F7C-846E-CCD126934725}" type="parTrans" cxnId="{6827DE0C-070A-4FF6-B123-3A768D33931C}">
      <dgm:prSet/>
      <dgm:spPr/>
      <dgm:t>
        <a:bodyPr/>
        <a:lstStyle/>
        <a:p>
          <a:endParaRPr lang="en-US"/>
        </a:p>
      </dgm:t>
    </dgm:pt>
    <dgm:pt modelId="{C5D1B035-D886-4376-9D5F-08EDD78599F7}" type="sibTrans" cxnId="{6827DE0C-070A-4FF6-B123-3A768D33931C}">
      <dgm:prSet/>
      <dgm:spPr/>
      <dgm:t>
        <a:bodyPr/>
        <a:lstStyle/>
        <a:p>
          <a:endParaRPr lang="en-US"/>
        </a:p>
      </dgm:t>
    </dgm:pt>
    <dgm:pt modelId="{4BF8A0FD-A532-41FA-8A4C-0806B00AFA73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ZA" b="1"/>
            <a:t>Representation</a:t>
          </a:r>
          <a:r>
            <a:rPr lang="en-ZA"/>
            <a:t>: Offering information in multiple formats to cater to diverse learning needs.</a:t>
          </a:r>
          <a:endParaRPr lang="en-US"/>
        </a:p>
      </dgm:t>
    </dgm:pt>
    <dgm:pt modelId="{6CEC49EC-EA5D-45BB-91C1-2D5D4C47101E}" type="parTrans" cxnId="{1BB8703D-210E-4347-9114-B9A49A0E2E48}">
      <dgm:prSet/>
      <dgm:spPr/>
      <dgm:t>
        <a:bodyPr/>
        <a:lstStyle/>
        <a:p>
          <a:endParaRPr lang="en-US"/>
        </a:p>
      </dgm:t>
    </dgm:pt>
    <dgm:pt modelId="{F8930B7C-A889-40B1-B7BA-724A0A5130FF}" type="sibTrans" cxnId="{1BB8703D-210E-4347-9114-B9A49A0E2E48}">
      <dgm:prSet/>
      <dgm:spPr/>
      <dgm:t>
        <a:bodyPr/>
        <a:lstStyle/>
        <a:p>
          <a:endParaRPr lang="en-US"/>
        </a:p>
      </dgm:t>
    </dgm:pt>
    <dgm:pt modelId="{E9079FD1-7D4A-44BD-993C-42762A5A95BE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ZA" b="1"/>
            <a:t>Action and Expression</a:t>
          </a:r>
          <a:r>
            <a:rPr lang="en-ZA"/>
            <a:t>: Providing various ways for students to interact with the material and demonstrate their knowledge</a:t>
          </a:r>
          <a:endParaRPr lang="en-US"/>
        </a:p>
      </dgm:t>
    </dgm:pt>
    <dgm:pt modelId="{3B6456C6-C954-477A-AFD0-ED85C2E0BCD8}" type="parTrans" cxnId="{9D579183-9477-4BD9-8F60-95301BD8AFE7}">
      <dgm:prSet/>
      <dgm:spPr/>
      <dgm:t>
        <a:bodyPr/>
        <a:lstStyle/>
        <a:p>
          <a:endParaRPr lang="en-US"/>
        </a:p>
      </dgm:t>
    </dgm:pt>
    <dgm:pt modelId="{31BB01E9-DB89-4243-9623-37DEFA74B640}" type="sibTrans" cxnId="{9D579183-9477-4BD9-8F60-95301BD8AFE7}">
      <dgm:prSet/>
      <dgm:spPr/>
      <dgm:t>
        <a:bodyPr/>
        <a:lstStyle/>
        <a:p>
          <a:endParaRPr lang="en-US"/>
        </a:p>
      </dgm:t>
    </dgm:pt>
    <dgm:pt modelId="{EB84739E-325F-3E44-AECE-C635C1CCDF47}" type="pres">
      <dgm:prSet presAssocID="{03D9288F-863D-4449-9201-2B9CD39E07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738138-91A4-F645-AF28-A4111B7FB52E}" type="pres">
      <dgm:prSet presAssocID="{6FD1E067-0B94-4655-88A9-588A48E21869}" presName="hierRoot1" presStyleCnt="0"/>
      <dgm:spPr/>
    </dgm:pt>
    <dgm:pt modelId="{3F2E697F-7382-9B49-A771-B30065755AD8}" type="pres">
      <dgm:prSet presAssocID="{6FD1E067-0B94-4655-88A9-588A48E21869}" presName="composite" presStyleCnt="0"/>
      <dgm:spPr/>
    </dgm:pt>
    <dgm:pt modelId="{0307D90A-50D5-DC49-BA6A-153F0F8F4CD4}" type="pres">
      <dgm:prSet presAssocID="{6FD1E067-0B94-4655-88A9-588A48E21869}" presName="background" presStyleLbl="node0" presStyleIdx="0" presStyleCnt="3"/>
      <dgm:spPr/>
    </dgm:pt>
    <dgm:pt modelId="{CF189C70-B99F-654C-A93C-2BBF60F5B556}" type="pres">
      <dgm:prSet presAssocID="{6FD1E067-0B94-4655-88A9-588A48E21869}" presName="text" presStyleLbl="fgAcc0" presStyleIdx="0" presStyleCnt="3">
        <dgm:presLayoutVars>
          <dgm:chPref val="3"/>
        </dgm:presLayoutVars>
      </dgm:prSet>
      <dgm:spPr/>
    </dgm:pt>
    <dgm:pt modelId="{AB7E59F0-7EE9-0D4A-BF5A-15DB61015296}" type="pres">
      <dgm:prSet presAssocID="{6FD1E067-0B94-4655-88A9-588A48E21869}" presName="hierChild2" presStyleCnt="0"/>
      <dgm:spPr/>
    </dgm:pt>
    <dgm:pt modelId="{9C49E211-9C91-D744-8FD7-17DA4F5165AC}" type="pres">
      <dgm:prSet presAssocID="{4BF8A0FD-A532-41FA-8A4C-0806B00AFA73}" presName="hierRoot1" presStyleCnt="0"/>
      <dgm:spPr/>
    </dgm:pt>
    <dgm:pt modelId="{E2D4FD76-94F2-A743-8001-FE78320B220F}" type="pres">
      <dgm:prSet presAssocID="{4BF8A0FD-A532-41FA-8A4C-0806B00AFA73}" presName="composite" presStyleCnt="0"/>
      <dgm:spPr/>
    </dgm:pt>
    <dgm:pt modelId="{4D12E75C-CA5A-FA4C-B049-561D1DDAD63D}" type="pres">
      <dgm:prSet presAssocID="{4BF8A0FD-A532-41FA-8A4C-0806B00AFA73}" presName="background" presStyleLbl="node0" presStyleIdx="1" presStyleCnt="3"/>
      <dgm:spPr/>
    </dgm:pt>
    <dgm:pt modelId="{23798C59-47BA-154C-A933-62FCF6F72E71}" type="pres">
      <dgm:prSet presAssocID="{4BF8A0FD-A532-41FA-8A4C-0806B00AFA73}" presName="text" presStyleLbl="fgAcc0" presStyleIdx="1" presStyleCnt="3">
        <dgm:presLayoutVars>
          <dgm:chPref val="3"/>
        </dgm:presLayoutVars>
      </dgm:prSet>
      <dgm:spPr/>
    </dgm:pt>
    <dgm:pt modelId="{79030CEC-79BE-B245-A723-7CAB01F8E0CD}" type="pres">
      <dgm:prSet presAssocID="{4BF8A0FD-A532-41FA-8A4C-0806B00AFA73}" presName="hierChild2" presStyleCnt="0"/>
      <dgm:spPr/>
    </dgm:pt>
    <dgm:pt modelId="{C7785359-74A4-9D4F-BFC8-3CC7BCB774E4}" type="pres">
      <dgm:prSet presAssocID="{E9079FD1-7D4A-44BD-993C-42762A5A95BE}" presName="hierRoot1" presStyleCnt="0"/>
      <dgm:spPr/>
    </dgm:pt>
    <dgm:pt modelId="{A7C0858B-C1D0-A044-A70A-7B495B412192}" type="pres">
      <dgm:prSet presAssocID="{E9079FD1-7D4A-44BD-993C-42762A5A95BE}" presName="composite" presStyleCnt="0"/>
      <dgm:spPr/>
    </dgm:pt>
    <dgm:pt modelId="{309F9E7A-ABA7-1F44-951C-32417D506AED}" type="pres">
      <dgm:prSet presAssocID="{E9079FD1-7D4A-44BD-993C-42762A5A95BE}" presName="background" presStyleLbl="node0" presStyleIdx="2" presStyleCnt="3"/>
      <dgm:spPr/>
    </dgm:pt>
    <dgm:pt modelId="{B2D7AE64-37D7-104D-8205-AA686E2596FA}" type="pres">
      <dgm:prSet presAssocID="{E9079FD1-7D4A-44BD-993C-42762A5A95BE}" presName="text" presStyleLbl="fgAcc0" presStyleIdx="2" presStyleCnt="3">
        <dgm:presLayoutVars>
          <dgm:chPref val="3"/>
        </dgm:presLayoutVars>
      </dgm:prSet>
      <dgm:spPr/>
    </dgm:pt>
    <dgm:pt modelId="{BDE7AE31-C4F3-1844-B6B2-5E71AB1ED725}" type="pres">
      <dgm:prSet presAssocID="{E9079FD1-7D4A-44BD-993C-42762A5A95BE}" presName="hierChild2" presStyleCnt="0"/>
      <dgm:spPr/>
    </dgm:pt>
  </dgm:ptLst>
  <dgm:cxnLst>
    <dgm:cxn modelId="{D035E404-6DAE-174E-BF81-3E89DAE784DC}" type="presOf" srcId="{4BF8A0FD-A532-41FA-8A4C-0806B00AFA73}" destId="{23798C59-47BA-154C-A933-62FCF6F72E71}" srcOrd="0" destOrd="0" presId="urn:microsoft.com/office/officeart/2005/8/layout/hierarchy1"/>
    <dgm:cxn modelId="{6827DE0C-070A-4FF6-B123-3A768D33931C}" srcId="{03D9288F-863D-4449-9201-2B9CD39E07DE}" destId="{6FD1E067-0B94-4655-88A9-588A48E21869}" srcOrd="0" destOrd="0" parTransId="{8897F642-6F89-4F7C-846E-CCD126934725}" sibTransId="{C5D1B035-D886-4376-9D5F-08EDD78599F7}"/>
    <dgm:cxn modelId="{1BB8703D-210E-4347-9114-B9A49A0E2E48}" srcId="{03D9288F-863D-4449-9201-2B9CD39E07DE}" destId="{4BF8A0FD-A532-41FA-8A4C-0806B00AFA73}" srcOrd="1" destOrd="0" parTransId="{6CEC49EC-EA5D-45BB-91C1-2D5D4C47101E}" sibTransId="{F8930B7C-A889-40B1-B7BA-724A0A5130FF}"/>
    <dgm:cxn modelId="{973FA45C-A454-8F40-98AD-F2BDD148FDAD}" type="presOf" srcId="{E9079FD1-7D4A-44BD-993C-42762A5A95BE}" destId="{B2D7AE64-37D7-104D-8205-AA686E2596FA}" srcOrd="0" destOrd="0" presId="urn:microsoft.com/office/officeart/2005/8/layout/hierarchy1"/>
    <dgm:cxn modelId="{9D579183-9477-4BD9-8F60-95301BD8AFE7}" srcId="{03D9288F-863D-4449-9201-2B9CD39E07DE}" destId="{E9079FD1-7D4A-44BD-993C-42762A5A95BE}" srcOrd="2" destOrd="0" parTransId="{3B6456C6-C954-477A-AFD0-ED85C2E0BCD8}" sibTransId="{31BB01E9-DB89-4243-9623-37DEFA74B640}"/>
    <dgm:cxn modelId="{F8CA1791-BE25-8F45-AAA7-FCCA479BB6F8}" type="presOf" srcId="{03D9288F-863D-4449-9201-2B9CD39E07DE}" destId="{EB84739E-325F-3E44-AECE-C635C1CCDF47}" srcOrd="0" destOrd="0" presId="urn:microsoft.com/office/officeart/2005/8/layout/hierarchy1"/>
    <dgm:cxn modelId="{1A3913DD-E23F-DB4D-816F-6C17D12EB0F7}" type="presOf" srcId="{6FD1E067-0B94-4655-88A9-588A48E21869}" destId="{CF189C70-B99F-654C-A93C-2BBF60F5B556}" srcOrd="0" destOrd="0" presId="urn:microsoft.com/office/officeart/2005/8/layout/hierarchy1"/>
    <dgm:cxn modelId="{F8BCD921-2806-6048-83CE-430725915335}" type="presParOf" srcId="{EB84739E-325F-3E44-AECE-C635C1CCDF47}" destId="{4F738138-91A4-F645-AF28-A4111B7FB52E}" srcOrd="0" destOrd="0" presId="urn:microsoft.com/office/officeart/2005/8/layout/hierarchy1"/>
    <dgm:cxn modelId="{CC491D25-C124-774A-A729-E1A5A91CE452}" type="presParOf" srcId="{4F738138-91A4-F645-AF28-A4111B7FB52E}" destId="{3F2E697F-7382-9B49-A771-B30065755AD8}" srcOrd="0" destOrd="0" presId="urn:microsoft.com/office/officeart/2005/8/layout/hierarchy1"/>
    <dgm:cxn modelId="{B0D14D06-04F2-0845-8033-CC8550203C0E}" type="presParOf" srcId="{3F2E697F-7382-9B49-A771-B30065755AD8}" destId="{0307D90A-50D5-DC49-BA6A-153F0F8F4CD4}" srcOrd="0" destOrd="0" presId="urn:microsoft.com/office/officeart/2005/8/layout/hierarchy1"/>
    <dgm:cxn modelId="{F7E724BF-20A2-174C-8518-FC0E18C576CF}" type="presParOf" srcId="{3F2E697F-7382-9B49-A771-B30065755AD8}" destId="{CF189C70-B99F-654C-A93C-2BBF60F5B556}" srcOrd="1" destOrd="0" presId="urn:microsoft.com/office/officeart/2005/8/layout/hierarchy1"/>
    <dgm:cxn modelId="{796335EF-DBAD-5F4D-A722-11078021D7A2}" type="presParOf" srcId="{4F738138-91A4-F645-AF28-A4111B7FB52E}" destId="{AB7E59F0-7EE9-0D4A-BF5A-15DB61015296}" srcOrd="1" destOrd="0" presId="urn:microsoft.com/office/officeart/2005/8/layout/hierarchy1"/>
    <dgm:cxn modelId="{DD9060BB-7143-964C-AC10-92B5D905BEDF}" type="presParOf" srcId="{EB84739E-325F-3E44-AECE-C635C1CCDF47}" destId="{9C49E211-9C91-D744-8FD7-17DA4F5165AC}" srcOrd="1" destOrd="0" presId="urn:microsoft.com/office/officeart/2005/8/layout/hierarchy1"/>
    <dgm:cxn modelId="{30D586C1-DD32-0B4D-A211-4FC10680AF07}" type="presParOf" srcId="{9C49E211-9C91-D744-8FD7-17DA4F5165AC}" destId="{E2D4FD76-94F2-A743-8001-FE78320B220F}" srcOrd="0" destOrd="0" presId="urn:microsoft.com/office/officeart/2005/8/layout/hierarchy1"/>
    <dgm:cxn modelId="{8F7C05B6-BC3F-164C-BAA4-7C186BFB7B28}" type="presParOf" srcId="{E2D4FD76-94F2-A743-8001-FE78320B220F}" destId="{4D12E75C-CA5A-FA4C-B049-561D1DDAD63D}" srcOrd="0" destOrd="0" presId="urn:microsoft.com/office/officeart/2005/8/layout/hierarchy1"/>
    <dgm:cxn modelId="{2A32D45A-0C13-2F48-8149-4E235C513146}" type="presParOf" srcId="{E2D4FD76-94F2-A743-8001-FE78320B220F}" destId="{23798C59-47BA-154C-A933-62FCF6F72E71}" srcOrd="1" destOrd="0" presId="urn:microsoft.com/office/officeart/2005/8/layout/hierarchy1"/>
    <dgm:cxn modelId="{CEE5AF3C-F44B-6144-AD44-00340F40FDAF}" type="presParOf" srcId="{9C49E211-9C91-D744-8FD7-17DA4F5165AC}" destId="{79030CEC-79BE-B245-A723-7CAB01F8E0CD}" srcOrd="1" destOrd="0" presId="urn:microsoft.com/office/officeart/2005/8/layout/hierarchy1"/>
    <dgm:cxn modelId="{B653A66F-4116-2C46-913D-A695796817F0}" type="presParOf" srcId="{EB84739E-325F-3E44-AECE-C635C1CCDF47}" destId="{C7785359-74A4-9D4F-BFC8-3CC7BCB774E4}" srcOrd="2" destOrd="0" presId="urn:microsoft.com/office/officeart/2005/8/layout/hierarchy1"/>
    <dgm:cxn modelId="{67C63763-9349-F446-A86C-5C1195FCD860}" type="presParOf" srcId="{C7785359-74A4-9D4F-BFC8-3CC7BCB774E4}" destId="{A7C0858B-C1D0-A044-A70A-7B495B412192}" srcOrd="0" destOrd="0" presId="urn:microsoft.com/office/officeart/2005/8/layout/hierarchy1"/>
    <dgm:cxn modelId="{2D480099-6F77-4F4D-9320-B0CCCBC6597B}" type="presParOf" srcId="{A7C0858B-C1D0-A044-A70A-7B495B412192}" destId="{309F9E7A-ABA7-1F44-951C-32417D506AED}" srcOrd="0" destOrd="0" presId="urn:microsoft.com/office/officeart/2005/8/layout/hierarchy1"/>
    <dgm:cxn modelId="{28F0DC82-B0C2-1C42-B25F-25535743FDD5}" type="presParOf" srcId="{A7C0858B-C1D0-A044-A70A-7B495B412192}" destId="{B2D7AE64-37D7-104D-8205-AA686E2596FA}" srcOrd="1" destOrd="0" presId="urn:microsoft.com/office/officeart/2005/8/layout/hierarchy1"/>
    <dgm:cxn modelId="{C910E774-5B51-684F-A0FF-DEC74C9A09C7}" type="presParOf" srcId="{C7785359-74A4-9D4F-BFC8-3CC7BCB774E4}" destId="{BDE7AE31-C4F3-1844-B6B2-5E71AB1ED7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3E587-9570-48B4-A3FB-D98AE3E26AB8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51BE1C-0146-4D07-8F89-C6B571B95A75}">
      <dgm:prSet/>
      <dgm:spPr/>
      <dgm:t>
        <a:bodyPr/>
        <a:lstStyle/>
        <a:p>
          <a:r>
            <a:rPr lang="en-ZA" b="1"/>
            <a:t>Leverage Technology Tools</a:t>
          </a:r>
          <a:r>
            <a:rPr lang="en-ZA"/>
            <a:t>: Use digital tools to create engaging and accessible learning experiences.</a:t>
          </a:r>
          <a:endParaRPr lang="en-US"/>
        </a:p>
      </dgm:t>
    </dgm:pt>
    <dgm:pt modelId="{888DB485-714F-4EA8-8731-F97664C9EE4B}" type="parTrans" cxnId="{E6A5295C-D576-4FB7-A901-2B8104F6D3E2}">
      <dgm:prSet/>
      <dgm:spPr/>
      <dgm:t>
        <a:bodyPr/>
        <a:lstStyle/>
        <a:p>
          <a:endParaRPr lang="en-US"/>
        </a:p>
      </dgm:t>
    </dgm:pt>
    <dgm:pt modelId="{91E1FCD1-303E-479D-B405-D7AF5B980D79}" type="sibTrans" cxnId="{E6A5295C-D576-4FB7-A901-2B8104F6D3E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D49F817-F834-48FC-80CC-512784BA73AE}">
      <dgm:prSet/>
      <dgm:spPr/>
      <dgm:t>
        <a:bodyPr/>
        <a:lstStyle/>
        <a:p>
          <a:r>
            <a:rPr lang="en-ZA" b="1"/>
            <a:t>Multimodal Instruction</a:t>
          </a:r>
          <a:r>
            <a:rPr lang="en-ZA"/>
            <a:t>: Incorporate various teaching methods to address different learning styles.</a:t>
          </a:r>
          <a:endParaRPr lang="en-US"/>
        </a:p>
      </dgm:t>
    </dgm:pt>
    <dgm:pt modelId="{4E994AE1-C95F-47F7-A4A6-7FE78EEE918D}" type="parTrans" cxnId="{38A03B2F-63F5-4315-A9B3-C30474434350}">
      <dgm:prSet/>
      <dgm:spPr/>
      <dgm:t>
        <a:bodyPr/>
        <a:lstStyle/>
        <a:p>
          <a:endParaRPr lang="en-US"/>
        </a:p>
      </dgm:t>
    </dgm:pt>
    <dgm:pt modelId="{3858CE3F-C49D-4F65-A668-6B798E72D834}" type="sibTrans" cxnId="{38A03B2F-63F5-4315-A9B3-C3047443435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BE3C990-8DD0-4640-A3D9-B26DD9A679D9}">
      <dgm:prSet/>
      <dgm:spPr/>
      <dgm:t>
        <a:bodyPr/>
        <a:lstStyle/>
        <a:p>
          <a:r>
            <a:rPr lang="en-ZA" b="1"/>
            <a:t>Formative Assessment</a:t>
          </a:r>
          <a:r>
            <a:rPr lang="en-ZA"/>
            <a:t>: Regularly assess student understanding to tailor instruction to their needs.</a:t>
          </a:r>
          <a:endParaRPr lang="en-US"/>
        </a:p>
      </dgm:t>
    </dgm:pt>
    <dgm:pt modelId="{9FD1BA27-C09B-48A7-8534-89865A0DE65E}" type="parTrans" cxnId="{8A87AC36-7456-40C1-B2B5-1E21DF7B670E}">
      <dgm:prSet/>
      <dgm:spPr/>
      <dgm:t>
        <a:bodyPr/>
        <a:lstStyle/>
        <a:p>
          <a:endParaRPr lang="en-US"/>
        </a:p>
      </dgm:t>
    </dgm:pt>
    <dgm:pt modelId="{AB7AA219-9481-4CDA-A132-15B799912085}" type="sibTrans" cxnId="{8A87AC36-7456-40C1-B2B5-1E21DF7B670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44B2C2F-D849-4ED1-A7B9-D726D8898D04}">
      <dgm:prSet/>
      <dgm:spPr/>
      <dgm:t>
        <a:bodyPr/>
        <a:lstStyle/>
        <a:p>
          <a:r>
            <a:rPr lang="en-ZA" b="1"/>
            <a:t>Student Choice</a:t>
          </a:r>
          <a:r>
            <a:rPr lang="en-ZA"/>
            <a:t>: Allow students to choose how they engage with and demonstrate their learning.</a:t>
          </a:r>
          <a:endParaRPr lang="en-US"/>
        </a:p>
      </dgm:t>
    </dgm:pt>
    <dgm:pt modelId="{F6D8174B-BA20-4828-88FB-060E465C2949}" type="parTrans" cxnId="{C861CB2C-097B-40A0-A36A-93ADFB543768}">
      <dgm:prSet/>
      <dgm:spPr/>
      <dgm:t>
        <a:bodyPr/>
        <a:lstStyle/>
        <a:p>
          <a:endParaRPr lang="en-US"/>
        </a:p>
      </dgm:t>
    </dgm:pt>
    <dgm:pt modelId="{570EA592-F7A2-47AA-9002-C64CB40894C4}" type="sibTrans" cxnId="{C861CB2C-097B-40A0-A36A-93ADFB54376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8571608-EFEC-4E19-B7BB-6BEFEBDE8CB0}">
      <dgm:prSet/>
      <dgm:spPr/>
      <dgm:t>
        <a:bodyPr/>
        <a:lstStyle/>
        <a:p>
          <a:r>
            <a:rPr lang="en-ZA" b="1"/>
            <a:t>Utilize Software Supports</a:t>
          </a:r>
          <a:r>
            <a:rPr lang="en-ZA"/>
            <a:t>: Take advantage of educational software to support diverse learners.</a:t>
          </a:r>
          <a:endParaRPr lang="en-US"/>
        </a:p>
      </dgm:t>
    </dgm:pt>
    <dgm:pt modelId="{22D7A750-3225-47AC-86E5-083B44C0B783}" type="parTrans" cxnId="{EE3E87C6-11E2-4DB2-80ED-CA3D746C1ED6}">
      <dgm:prSet/>
      <dgm:spPr/>
      <dgm:t>
        <a:bodyPr/>
        <a:lstStyle/>
        <a:p>
          <a:endParaRPr lang="en-US"/>
        </a:p>
      </dgm:t>
    </dgm:pt>
    <dgm:pt modelId="{B0B56AB6-1AFD-4F3E-97ED-85B410BCB409}" type="sibTrans" cxnId="{EE3E87C6-11E2-4DB2-80ED-CA3D746C1ED6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81FB3B4-123A-5B4C-9B13-06F1DDB9FB5C}" type="pres">
      <dgm:prSet presAssocID="{A743E587-9570-48B4-A3FB-D98AE3E26AB8}" presName="linearFlow" presStyleCnt="0">
        <dgm:presLayoutVars>
          <dgm:dir/>
          <dgm:animLvl val="lvl"/>
          <dgm:resizeHandles val="exact"/>
        </dgm:presLayoutVars>
      </dgm:prSet>
      <dgm:spPr/>
    </dgm:pt>
    <dgm:pt modelId="{EBF62BB3-BAAA-7242-B14D-AC6B609652DF}" type="pres">
      <dgm:prSet presAssocID="{FC51BE1C-0146-4D07-8F89-C6B571B95A75}" presName="compositeNode" presStyleCnt="0"/>
      <dgm:spPr/>
    </dgm:pt>
    <dgm:pt modelId="{9DAC0E5E-4DB8-BA4D-B0E6-460619318732}" type="pres">
      <dgm:prSet presAssocID="{FC51BE1C-0146-4D07-8F89-C6B571B95A7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BBCA59B-DAA1-6E49-86B0-25CCFC9BBD39}" type="pres">
      <dgm:prSet presAssocID="{FC51BE1C-0146-4D07-8F89-C6B571B95A75}" presName="parSh" presStyleCnt="0"/>
      <dgm:spPr/>
    </dgm:pt>
    <dgm:pt modelId="{1DFC02EA-58D2-314A-9CA4-CEC66B6AAE1C}" type="pres">
      <dgm:prSet presAssocID="{FC51BE1C-0146-4D07-8F89-C6B571B95A75}" presName="lineNode" presStyleLbl="alignAccFollowNode1" presStyleIdx="0" presStyleCnt="15"/>
      <dgm:spPr/>
    </dgm:pt>
    <dgm:pt modelId="{6402F190-381F-DE47-A4B7-0B9E544EB352}" type="pres">
      <dgm:prSet presAssocID="{FC51BE1C-0146-4D07-8F89-C6B571B95A75}" presName="lineArrowNode" presStyleLbl="alignAccFollowNode1" presStyleIdx="1" presStyleCnt="15"/>
      <dgm:spPr/>
    </dgm:pt>
    <dgm:pt modelId="{04CE85D0-8927-5F4F-953E-EE4183762138}" type="pres">
      <dgm:prSet presAssocID="{91E1FCD1-303E-479D-B405-D7AF5B980D79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6C93E62C-880D-2E4C-962A-48B55AA9AB95}" type="pres">
      <dgm:prSet presAssocID="{91E1FCD1-303E-479D-B405-D7AF5B980D79}" presName="spacerBetweenCircleAndCallout" presStyleCnt="0">
        <dgm:presLayoutVars/>
      </dgm:prSet>
      <dgm:spPr/>
    </dgm:pt>
    <dgm:pt modelId="{94856A8C-CA8E-8A45-955D-784B9E764E0F}" type="pres">
      <dgm:prSet presAssocID="{FC51BE1C-0146-4D07-8F89-C6B571B95A75}" presName="nodeText" presStyleLbl="alignAccFollowNode1" presStyleIdx="2" presStyleCnt="15">
        <dgm:presLayoutVars>
          <dgm:bulletEnabled val="1"/>
        </dgm:presLayoutVars>
      </dgm:prSet>
      <dgm:spPr/>
    </dgm:pt>
    <dgm:pt modelId="{5C4192FF-32B9-AF48-974D-544781824F1D}" type="pres">
      <dgm:prSet presAssocID="{91E1FCD1-303E-479D-B405-D7AF5B980D79}" presName="sibTransComposite" presStyleCnt="0"/>
      <dgm:spPr/>
    </dgm:pt>
    <dgm:pt modelId="{663F17A3-9B40-084F-B3EE-E4B1B4765851}" type="pres">
      <dgm:prSet presAssocID="{8D49F817-F834-48FC-80CC-512784BA73AE}" presName="compositeNode" presStyleCnt="0"/>
      <dgm:spPr/>
    </dgm:pt>
    <dgm:pt modelId="{D4FF0185-6EA7-1F4B-9D0C-FF07BB31C6A3}" type="pres">
      <dgm:prSet presAssocID="{8D49F817-F834-48FC-80CC-512784BA73A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41072C-9BD5-4F46-80DB-86D86CCE6A07}" type="pres">
      <dgm:prSet presAssocID="{8D49F817-F834-48FC-80CC-512784BA73AE}" presName="parSh" presStyleCnt="0"/>
      <dgm:spPr/>
    </dgm:pt>
    <dgm:pt modelId="{6D24448A-B836-E04F-8D69-F983F16A7F63}" type="pres">
      <dgm:prSet presAssocID="{8D49F817-F834-48FC-80CC-512784BA73AE}" presName="lineNode" presStyleLbl="alignAccFollowNode1" presStyleIdx="3" presStyleCnt="15"/>
      <dgm:spPr/>
    </dgm:pt>
    <dgm:pt modelId="{9FB08D81-1E18-9649-A903-3B44C8EB8452}" type="pres">
      <dgm:prSet presAssocID="{8D49F817-F834-48FC-80CC-512784BA73AE}" presName="lineArrowNode" presStyleLbl="alignAccFollowNode1" presStyleIdx="4" presStyleCnt="15"/>
      <dgm:spPr/>
    </dgm:pt>
    <dgm:pt modelId="{C1604D0B-4BBA-B842-9E41-9361EC4DA438}" type="pres">
      <dgm:prSet presAssocID="{3858CE3F-C49D-4F65-A668-6B798E72D834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07BB161D-2CC2-CE42-82EE-4765664C4306}" type="pres">
      <dgm:prSet presAssocID="{3858CE3F-C49D-4F65-A668-6B798E72D834}" presName="spacerBetweenCircleAndCallout" presStyleCnt="0">
        <dgm:presLayoutVars/>
      </dgm:prSet>
      <dgm:spPr/>
    </dgm:pt>
    <dgm:pt modelId="{7AF8B9B6-B2BF-464D-8B55-2C2ADA6842AF}" type="pres">
      <dgm:prSet presAssocID="{8D49F817-F834-48FC-80CC-512784BA73AE}" presName="nodeText" presStyleLbl="alignAccFollowNode1" presStyleIdx="5" presStyleCnt="15">
        <dgm:presLayoutVars>
          <dgm:bulletEnabled val="1"/>
        </dgm:presLayoutVars>
      </dgm:prSet>
      <dgm:spPr/>
    </dgm:pt>
    <dgm:pt modelId="{C0016CD7-0940-3445-8ED6-768557E5AEFC}" type="pres">
      <dgm:prSet presAssocID="{3858CE3F-C49D-4F65-A668-6B798E72D834}" presName="sibTransComposite" presStyleCnt="0"/>
      <dgm:spPr/>
    </dgm:pt>
    <dgm:pt modelId="{08507A5A-5BCB-EE4C-8B8C-956066338B13}" type="pres">
      <dgm:prSet presAssocID="{FBE3C990-8DD0-4640-A3D9-B26DD9A679D9}" presName="compositeNode" presStyleCnt="0"/>
      <dgm:spPr/>
    </dgm:pt>
    <dgm:pt modelId="{CB193698-F40D-7F48-B730-03E7BC88E80E}" type="pres">
      <dgm:prSet presAssocID="{FBE3C990-8DD0-4640-A3D9-B26DD9A679D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CB0AE0B-0494-F149-8CEB-AE6B1AB80450}" type="pres">
      <dgm:prSet presAssocID="{FBE3C990-8DD0-4640-A3D9-B26DD9A679D9}" presName="parSh" presStyleCnt="0"/>
      <dgm:spPr/>
    </dgm:pt>
    <dgm:pt modelId="{78DD0161-89FB-6C43-B129-BFB815BAA379}" type="pres">
      <dgm:prSet presAssocID="{FBE3C990-8DD0-4640-A3D9-B26DD9A679D9}" presName="lineNode" presStyleLbl="alignAccFollowNode1" presStyleIdx="6" presStyleCnt="15"/>
      <dgm:spPr/>
    </dgm:pt>
    <dgm:pt modelId="{C12D715A-79FC-8043-964F-ED637CD313E1}" type="pres">
      <dgm:prSet presAssocID="{FBE3C990-8DD0-4640-A3D9-B26DD9A679D9}" presName="lineArrowNode" presStyleLbl="alignAccFollowNode1" presStyleIdx="7" presStyleCnt="15"/>
      <dgm:spPr/>
    </dgm:pt>
    <dgm:pt modelId="{03E09645-C622-BD49-8A8C-44DFD8B08CC5}" type="pres">
      <dgm:prSet presAssocID="{AB7AA219-9481-4CDA-A132-15B79991208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7CF4144A-F6EA-F24D-9168-28724888A40D}" type="pres">
      <dgm:prSet presAssocID="{AB7AA219-9481-4CDA-A132-15B799912085}" presName="spacerBetweenCircleAndCallout" presStyleCnt="0">
        <dgm:presLayoutVars/>
      </dgm:prSet>
      <dgm:spPr/>
    </dgm:pt>
    <dgm:pt modelId="{BC384799-8F94-AA4B-B255-53D73D599AC8}" type="pres">
      <dgm:prSet presAssocID="{FBE3C990-8DD0-4640-A3D9-B26DD9A679D9}" presName="nodeText" presStyleLbl="alignAccFollowNode1" presStyleIdx="8" presStyleCnt="15">
        <dgm:presLayoutVars>
          <dgm:bulletEnabled val="1"/>
        </dgm:presLayoutVars>
      </dgm:prSet>
      <dgm:spPr/>
    </dgm:pt>
    <dgm:pt modelId="{0FA47900-2CA0-8A49-8D2F-FFCA5205647C}" type="pres">
      <dgm:prSet presAssocID="{AB7AA219-9481-4CDA-A132-15B799912085}" presName="sibTransComposite" presStyleCnt="0"/>
      <dgm:spPr/>
    </dgm:pt>
    <dgm:pt modelId="{93C08D67-1D1B-7F41-A53F-38227DCD3436}" type="pres">
      <dgm:prSet presAssocID="{144B2C2F-D849-4ED1-A7B9-D726D8898D04}" presName="compositeNode" presStyleCnt="0"/>
      <dgm:spPr/>
    </dgm:pt>
    <dgm:pt modelId="{5CDA8F1E-DCBA-A145-B2C1-5B3D62626227}" type="pres">
      <dgm:prSet presAssocID="{144B2C2F-D849-4ED1-A7B9-D726D8898D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FDA4D7E-493B-4A45-B794-3C7ECB26D22B}" type="pres">
      <dgm:prSet presAssocID="{144B2C2F-D849-4ED1-A7B9-D726D8898D04}" presName="parSh" presStyleCnt="0"/>
      <dgm:spPr/>
    </dgm:pt>
    <dgm:pt modelId="{0703F010-20BE-1243-99C7-88617DAA7720}" type="pres">
      <dgm:prSet presAssocID="{144B2C2F-D849-4ED1-A7B9-D726D8898D04}" presName="lineNode" presStyleLbl="alignAccFollowNode1" presStyleIdx="9" presStyleCnt="15"/>
      <dgm:spPr/>
    </dgm:pt>
    <dgm:pt modelId="{768DFCFC-1560-2F4C-96BD-897B28BE067F}" type="pres">
      <dgm:prSet presAssocID="{144B2C2F-D849-4ED1-A7B9-D726D8898D04}" presName="lineArrowNode" presStyleLbl="alignAccFollowNode1" presStyleIdx="10" presStyleCnt="15"/>
      <dgm:spPr/>
    </dgm:pt>
    <dgm:pt modelId="{50A54848-0C90-FD4A-8271-9BD7517884B3}" type="pres">
      <dgm:prSet presAssocID="{570EA592-F7A2-47AA-9002-C64CB40894C4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6809BB52-02AD-4E4C-9B22-4079D32BE1FF}" type="pres">
      <dgm:prSet presAssocID="{570EA592-F7A2-47AA-9002-C64CB40894C4}" presName="spacerBetweenCircleAndCallout" presStyleCnt="0">
        <dgm:presLayoutVars/>
      </dgm:prSet>
      <dgm:spPr/>
    </dgm:pt>
    <dgm:pt modelId="{79AF94E4-7A3D-6F47-9EFD-D953DE31DCA6}" type="pres">
      <dgm:prSet presAssocID="{144B2C2F-D849-4ED1-A7B9-D726D8898D04}" presName="nodeText" presStyleLbl="alignAccFollowNode1" presStyleIdx="11" presStyleCnt="15">
        <dgm:presLayoutVars>
          <dgm:bulletEnabled val="1"/>
        </dgm:presLayoutVars>
      </dgm:prSet>
      <dgm:spPr/>
    </dgm:pt>
    <dgm:pt modelId="{D2CD678E-CD69-B941-BC28-DFDEA98D76AB}" type="pres">
      <dgm:prSet presAssocID="{570EA592-F7A2-47AA-9002-C64CB40894C4}" presName="sibTransComposite" presStyleCnt="0"/>
      <dgm:spPr/>
    </dgm:pt>
    <dgm:pt modelId="{3C160BEA-7525-524F-B895-F9F8E1A3318D}" type="pres">
      <dgm:prSet presAssocID="{38571608-EFEC-4E19-B7BB-6BEFEBDE8CB0}" presName="compositeNode" presStyleCnt="0"/>
      <dgm:spPr/>
    </dgm:pt>
    <dgm:pt modelId="{D2E3F136-DD82-074E-B00C-2433F22211E4}" type="pres">
      <dgm:prSet presAssocID="{38571608-EFEC-4E19-B7BB-6BEFEBDE8CB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0340FCC-4221-8849-B9B7-7A3E2EABCED4}" type="pres">
      <dgm:prSet presAssocID="{38571608-EFEC-4E19-B7BB-6BEFEBDE8CB0}" presName="parSh" presStyleCnt="0"/>
      <dgm:spPr/>
    </dgm:pt>
    <dgm:pt modelId="{A592AAC6-EAA4-834B-A2CC-135B43F4187B}" type="pres">
      <dgm:prSet presAssocID="{38571608-EFEC-4E19-B7BB-6BEFEBDE8CB0}" presName="lineNode" presStyleLbl="alignAccFollowNode1" presStyleIdx="12" presStyleCnt="15"/>
      <dgm:spPr/>
    </dgm:pt>
    <dgm:pt modelId="{EA0744E7-2038-7947-AA2C-663A7D34EE94}" type="pres">
      <dgm:prSet presAssocID="{38571608-EFEC-4E19-B7BB-6BEFEBDE8CB0}" presName="lineArrowNode" presStyleLbl="alignAccFollowNode1" presStyleIdx="13" presStyleCnt="15"/>
      <dgm:spPr/>
    </dgm:pt>
    <dgm:pt modelId="{F959E5EC-2DE6-C24C-B3CC-A22AF84E3B19}" type="pres">
      <dgm:prSet presAssocID="{B0B56AB6-1AFD-4F3E-97ED-85B410BCB40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655231ED-E0E7-764B-A521-69674826138B}" type="pres">
      <dgm:prSet presAssocID="{B0B56AB6-1AFD-4F3E-97ED-85B410BCB409}" presName="spacerBetweenCircleAndCallout" presStyleCnt="0">
        <dgm:presLayoutVars/>
      </dgm:prSet>
      <dgm:spPr/>
    </dgm:pt>
    <dgm:pt modelId="{3A68D642-40F8-9D49-B3C1-1CA3CFD0371C}" type="pres">
      <dgm:prSet presAssocID="{38571608-EFEC-4E19-B7BB-6BEFEBDE8CB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82891115-41DC-F740-81B3-20DD9EAC6D46}" type="presOf" srcId="{144B2C2F-D849-4ED1-A7B9-D726D8898D04}" destId="{79AF94E4-7A3D-6F47-9EFD-D953DE31DCA6}" srcOrd="0" destOrd="0" presId="urn:microsoft.com/office/officeart/2016/7/layout/LinearArrowProcessNumbered"/>
    <dgm:cxn modelId="{A36C7018-7BC3-7542-BACE-6517AF5B4D04}" type="presOf" srcId="{3858CE3F-C49D-4F65-A668-6B798E72D834}" destId="{C1604D0B-4BBA-B842-9E41-9361EC4DA438}" srcOrd="0" destOrd="0" presId="urn:microsoft.com/office/officeart/2016/7/layout/LinearArrowProcessNumbered"/>
    <dgm:cxn modelId="{F3F96229-34DB-C54F-A265-F79AD24885A6}" type="presOf" srcId="{B0B56AB6-1AFD-4F3E-97ED-85B410BCB409}" destId="{F959E5EC-2DE6-C24C-B3CC-A22AF84E3B19}" srcOrd="0" destOrd="0" presId="urn:microsoft.com/office/officeart/2016/7/layout/LinearArrowProcessNumbered"/>
    <dgm:cxn modelId="{C861CB2C-097B-40A0-A36A-93ADFB543768}" srcId="{A743E587-9570-48B4-A3FB-D98AE3E26AB8}" destId="{144B2C2F-D849-4ED1-A7B9-D726D8898D04}" srcOrd="3" destOrd="0" parTransId="{F6D8174B-BA20-4828-88FB-060E465C2949}" sibTransId="{570EA592-F7A2-47AA-9002-C64CB40894C4}"/>
    <dgm:cxn modelId="{38A03B2F-63F5-4315-A9B3-C30474434350}" srcId="{A743E587-9570-48B4-A3FB-D98AE3E26AB8}" destId="{8D49F817-F834-48FC-80CC-512784BA73AE}" srcOrd="1" destOrd="0" parTransId="{4E994AE1-C95F-47F7-A4A6-7FE78EEE918D}" sibTransId="{3858CE3F-C49D-4F65-A668-6B798E72D834}"/>
    <dgm:cxn modelId="{8A87AC36-7456-40C1-B2B5-1E21DF7B670E}" srcId="{A743E587-9570-48B4-A3FB-D98AE3E26AB8}" destId="{FBE3C990-8DD0-4640-A3D9-B26DD9A679D9}" srcOrd="2" destOrd="0" parTransId="{9FD1BA27-C09B-48A7-8534-89865A0DE65E}" sibTransId="{AB7AA219-9481-4CDA-A132-15B799912085}"/>
    <dgm:cxn modelId="{E6A5295C-D576-4FB7-A901-2B8104F6D3E2}" srcId="{A743E587-9570-48B4-A3FB-D98AE3E26AB8}" destId="{FC51BE1C-0146-4D07-8F89-C6B571B95A75}" srcOrd="0" destOrd="0" parTransId="{888DB485-714F-4EA8-8731-F97664C9EE4B}" sibTransId="{91E1FCD1-303E-479D-B405-D7AF5B980D79}"/>
    <dgm:cxn modelId="{ABF42765-BDE4-864E-A217-A419F9E87DDD}" type="presOf" srcId="{38571608-EFEC-4E19-B7BB-6BEFEBDE8CB0}" destId="{3A68D642-40F8-9D49-B3C1-1CA3CFD0371C}" srcOrd="0" destOrd="0" presId="urn:microsoft.com/office/officeart/2016/7/layout/LinearArrowProcessNumbered"/>
    <dgm:cxn modelId="{EA29D376-0939-D04C-833D-80D2614C39CF}" type="presOf" srcId="{FC51BE1C-0146-4D07-8F89-C6B571B95A75}" destId="{94856A8C-CA8E-8A45-955D-784B9E764E0F}" srcOrd="0" destOrd="0" presId="urn:microsoft.com/office/officeart/2016/7/layout/LinearArrowProcessNumbered"/>
    <dgm:cxn modelId="{25C3CD9C-F8EA-6C48-A8D8-3B490A7A0218}" type="presOf" srcId="{AB7AA219-9481-4CDA-A132-15B799912085}" destId="{03E09645-C622-BD49-8A8C-44DFD8B08CC5}" srcOrd="0" destOrd="0" presId="urn:microsoft.com/office/officeart/2016/7/layout/LinearArrowProcessNumbered"/>
    <dgm:cxn modelId="{53E6DDAC-EB04-A54A-9DB3-A11A4DBAC7A1}" type="presOf" srcId="{8D49F817-F834-48FC-80CC-512784BA73AE}" destId="{7AF8B9B6-B2BF-464D-8B55-2C2ADA6842AF}" srcOrd="0" destOrd="0" presId="urn:microsoft.com/office/officeart/2016/7/layout/LinearArrowProcessNumbered"/>
    <dgm:cxn modelId="{A71438C0-E060-DD4E-8613-6AFA8814D8F2}" type="presOf" srcId="{91E1FCD1-303E-479D-B405-D7AF5B980D79}" destId="{04CE85D0-8927-5F4F-953E-EE4183762138}" srcOrd="0" destOrd="0" presId="urn:microsoft.com/office/officeart/2016/7/layout/LinearArrowProcessNumbered"/>
    <dgm:cxn modelId="{EE3E87C6-11E2-4DB2-80ED-CA3D746C1ED6}" srcId="{A743E587-9570-48B4-A3FB-D98AE3E26AB8}" destId="{38571608-EFEC-4E19-B7BB-6BEFEBDE8CB0}" srcOrd="4" destOrd="0" parTransId="{22D7A750-3225-47AC-86E5-083B44C0B783}" sibTransId="{B0B56AB6-1AFD-4F3E-97ED-85B410BCB409}"/>
    <dgm:cxn modelId="{61FFACCD-C5BE-CD4D-B459-AEB228A9B699}" type="presOf" srcId="{570EA592-F7A2-47AA-9002-C64CB40894C4}" destId="{50A54848-0C90-FD4A-8271-9BD7517884B3}" srcOrd="0" destOrd="0" presId="urn:microsoft.com/office/officeart/2016/7/layout/LinearArrowProcessNumbered"/>
    <dgm:cxn modelId="{355B17D2-4728-C34D-9955-86AFDE5A7EEB}" type="presOf" srcId="{FBE3C990-8DD0-4640-A3D9-B26DD9A679D9}" destId="{BC384799-8F94-AA4B-B255-53D73D599AC8}" srcOrd="0" destOrd="0" presId="urn:microsoft.com/office/officeart/2016/7/layout/LinearArrowProcessNumbered"/>
    <dgm:cxn modelId="{2DDEABFD-0B63-FD45-B413-ABD64D8433C4}" type="presOf" srcId="{A743E587-9570-48B4-A3FB-D98AE3E26AB8}" destId="{181FB3B4-123A-5B4C-9B13-06F1DDB9FB5C}" srcOrd="0" destOrd="0" presId="urn:microsoft.com/office/officeart/2016/7/layout/LinearArrowProcessNumbered"/>
    <dgm:cxn modelId="{8EA02F9F-3A0B-374B-99BF-CC6340CC9698}" type="presParOf" srcId="{181FB3B4-123A-5B4C-9B13-06F1DDB9FB5C}" destId="{EBF62BB3-BAAA-7242-B14D-AC6B609652DF}" srcOrd="0" destOrd="0" presId="urn:microsoft.com/office/officeart/2016/7/layout/LinearArrowProcessNumbered"/>
    <dgm:cxn modelId="{071ED675-7553-E244-A119-762909B3B6C0}" type="presParOf" srcId="{EBF62BB3-BAAA-7242-B14D-AC6B609652DF}" destId="{9DAC0E5E-4DB8-BA4D-B0E6-460619318732}" srcOrd="0" destOrd="0" presId="urn:microsoft.com/office/officeart/2016/7/layout/LinearArrowProcessNumbered"/>
    <dgm:cxn modelId="{D08088D4-86FE-C34D-B9A8-866044B1CE43}" type="presParOf" srcId="{EBF62BB3-BAAA-7242-B14D-AC6B609652DF}" destId="{0BBCA59B-DAA1-6E49-86B0-25CCFC9BBD39}" srcOrd="1" destOrd="0" presId="urn:microsoft.com/office/officeart/2016/7/layout/LinearArrowProcessNumbered"/>
    <dgm:cxn modelId="{C8E82B7C-0A87-EC41-9FCC-62E2CADD54D1}" type="presParOf" srcId="{0BBCA59B-DAA1-6E49-86B0-25CCFC9BBD39}" destId="{1DFC02EA-58D2-314A-9CA4-CEC66B6AAE1C}" srcOrd="0" destOrd="0" presId="urn:microsoft.com/office/officeart/2016/7/layout/LinearArrowProcessNumbered"/>
    <dgm:cxn modelId="{4C5F616B-520E-434E-9EF0-0F443FD8E192}" type="presParOf" srcId="{0BBCA59B-DAA1-6E49-86B0-25CCFC9BBD39}" destId="{6402F190-381F-DE47-A4B7-0B9E544EB352}" srcOrd="1" destOrd="0" presId="urn:microsoft.com/office/officeart/2016/7/layout/LinearArrowProcessNumbered"/>
    <dgm:cxn modelId="{8964A5AD-54B0-EE4C-AB3F-5DBB80D09E71}" type="presParOf" srcId="{0BBCA59B-DAA1-6E49-86B0-25CCFC9BBD39}" destId="{04CE85D0-8927-5F4F-953E-EE4183762138}" srcOrd="2" destOrd="0" presId="urn:microsoft.com/office/officeart/2016/7/layout/LinearArrowProcessNumbered"/>
    <dgm:cxn modelId="{A701FC55-C6FD-574F-B362-DBA332E4EA4A}" type="presParOf" srcId="{0BBCA59B-DAA1-6E49-86B0-25CCFC9BBD39}" destId="{6C93E62C-880D-2E4C-962A-48B55AA9AB95}" srcOrd="3" destOrd="0" presId="urn:microsoft.com/office/officeart/2016/7/layout/LinearArrowProcessNumbered"/>
    <dgm:cxn modelId="{1B3052C7-9D3B-404C-9C7A-35F35BA4B35A}" type="presParOf" srcId="{EBF62BB3-BAAA-7242-B14D-AC6B609652DF}" destId="{94856A8C-CA8E-8A45-955D-784B9E764E0F}" srcOrd="2" destOrd="0" presId="urn:microsoft.com/office/officeart/2016/7/layout/LinearArrowProcessNumbered"/>
    <dgm:cxn modelId="{8E7391E3-6E99-754A-AC42-7509AE17EAA6}" type="presParOf" srcId="{181FB3B4-123A-5B4C-9B13-06F1DDB9FB5C}" destId="{5C4192FF-32B9-AF48-974D-544781824F1D}" srcOrd="1" destOrd="0" presId="urn:microsoft.com/office/officeart/2016/7/layout/LinearArrowProcessNumbered"/>
    <dgm:cxn modelId="{E055FE0F-AF91-4C4C-8985-0EFD9651882F}" type="presParOf" srcId="{181FB3B4-123A-5B4C-9B13-06F1DDB9FB5C}" destId="{663F17A3-9B40-084F-B3EE-E4B1B4765851}" srcOrd="2" destOrd="0" presId="urn:microsoft.com/office/officeart/2016/7/layout/LinearArrowProcessNumbered"/>
    <dgm:cxn modelId="{4EEB06DF-081A-CA42-A910-6A552A2ED108}" type="presParOf" srcId="{663F17A3-9B40-084F-B3EE-E4B1B4765851}" destId="{D4FF0185-6EA7-1F4B-9D0C-FF07BB31C6A3}" srcOrd="0" destOrd="0" presId="urn:microsoft.com/office/officeart/2016/7/layout/LinearArrowProcessNumbered"/>
    <dgm:cxn modelId="{57415335-E96E-FB4B-9A78-B520B27EF2D1}" type="presParOf" srcId="{663F17A3-9B40-084F-B3EE-E4B1B4765851}" destId="{F841072C-9BD5-4F46-80DB-86D86CCE6A07}" srcOrd="1" destOrd="0" presId="urn:microsoft.com/office/officeart/2016/7/layout/LinearArrowProcessNumbered"/>
    <dgm:cxn modelId="{C2D1EBB3-6A97-4B45-A234-AD3F4C0205ED}" type="presParOf" srcId="{F841072C-9BD5-4F46-80DB-86D86CCE6A07}" destId="{6D24448A-B836-E04F-8D69-F983F16A7F63}" srcOrd="0" destOrd="0" presId="urn:microsoft.com/office/officeart/2016/7/layout/LinearArrowProcessNumbered"/>
    <dgm:cxn modelId="{452202B2-1268-5B40-90E2-D6AB0D3BD682}" type="presParOf" srcId="{F841072C-9BD5-4F46-80DB-86D86CCE6A07}" destId="{9FB08D81-1E18-9649-A903-3B44C8EB8452}" srcOrd="1" destOrd="0" presId="urn:microsoft.com/office/officeart/2016/7/layout/LinearArrowProcessNumbered"/>
    <dgm:cxn modelId="{36A53426-CF52-2245-ACD8-D9DAE58FF94D}" type="presParOf" srcId="{F841072C-9BD5-4F46-80DB-86D86CCE6A07}" destId="{C1604D0B-4BBA-B842-9E41-9361EC4DA438}" srcOrd="2" destOrd="0" presId="urn:microsoft.com/office/officeart/2016/7/layout/LinearArrowProcessNumbered"/>
    <dgm:cxn modelId="{D2A5CC25-4E00-E44F-AB23-EA52F22F40A6}" type="presParOf" srcId="{F841072C-9BD5-4F46-80DB-86D86CCE6A07}" destId="{07BB161D-2CC2-CE42-82EE-4765664C4306}" srcOrd="3" destOrd="0" presId="urn:microsoft.com/office/officeart/2016/7/layout/LinearArrowProcessNumbered"/>
    <dgm:cxn modelId="{B4536109-588E-D94F-B936-EDE996730908}" type="presParOf" srcId="{663F17A3-9B40-084F-B3EE-E4B1B4765851}" destId="{7AF8B9B6-B2BF-464D-8B55-2C2ADA6842AF}" srcOrd="2" destOrd="0" presId="urn:microsoft.com/office/officeart/2016/7/layout/LinearArrowProcessNumbered"/>
    <dgm:cxn modelId="{A66FF8E9-CB16-7349-A857-C92A9F6B7ADB}" type="presParOf" srcId="{181FB3B4-123A-5B4C-9B13-06F1DDB9FB5C}" destId="{C0016CD7-0940-3445-8ED6-768557E5AEFC}" srcOrd="3" destOrd="0" presId="urn:microsoft.com/office/officeart/2016/7/layout/LinearArrowProcessNumbered"/>
    <dgm:cxn modelId="{5133070D-F08B-334D-B9D3-8A8D51C1E0FE}" type="presParOf" srcId="{181FB3B4-123A-5B4C-9B13-06F1DDB9FB5C}" destId="{08507A5A-5BCB-EE4C-8B8C-956066338B13}" srcOrd="4" destOrd="0" presId="urn:microsoft.com/office/officeart/2016/7/layout/LinearArrowProcessNumbered"/>
    <dgm:cxn modelId="{05206158-DE9F-2F46-B3EB-223776AA5B2F}" type="presParOf" srcId="{08507A5A-5BCB-EE4C-8B8C-956066338B13}" destId="{CB193698-F40D-7F48-B730-03E7BC88E80E}" srcOrd="0" destOrd="0" presId="urn:microsoft.com/office/officeart/2016/7/layout/LinearArrowProcessNumbered"/>
    <dgm:cxn modelId="{B770F13F-B1E7-BC42-A225-93B9FEAFC8BD}" type="presParOf" srcId="{08507A5A-5BCB-EE4C-8B8C-956066338B13}" destId="{FCB0AE0B-0494-F149-8CEB-AE6B1AB80450}" srcOrd="1" destOrd="0" presId="urn:microsoft.com/office/officeart/2016/7/layout/LinearArrowProcessNumbered"/>
    <dgm:cxn modelId="{D66CAFAC-9002-E040-86B2-BC03D96E20EB}" type="presParOf" srcId="{FCB0AE0B-0494-F149-8CEB-AE6B1AB80450}" destId="{78DD0161-89FB-6C43-B129-BFB815BAA379}" srcOrd="0" destOrd="0" presId="urn:microsoft.com/office/officeart/2016/7/layout/LinearArrowProcessNumbered"/>
    <dgm:cxn modelId="{15B4A5E7-D0C5-D24F-8D9A-4E3960E83709}" type="presParOf" srcId="{FCB0AE0B-0494-F149-8CEB-AE6B1AB80450}" destId="{C12D715A-79FC-8043-964F-ED637CD313E1}" srcOrd="1" destOrd="0" presId="urn:microsoft.com/office/officeart/2016/7/layout/LinearArrowProcessNumbered"/>
    <dgm:cxn modelId="{33A9D6FF-A01D-E845-B99C-8427C3DA3946}" type="presParOf" srcId="{FCB0AE0B-0494-F149-8CEB-AE6B1AB80450}" destId="{03E09645-C622-BD49-8A8C-44DFD8B08CC5}" srcOrd="2" destOrd="0" presId="urn:microsoft.com/office/officeart/2016/7/layout/LinearArrowProcessNumbered"/>
    <dgm:cxn modelId="{FE88E886-CDA1-5B4E-971F-2A2021B239EE}" type="presParOf" srcId="{FCB0AE0B-0494-F149-8CEB-AE6B1AB80450}" destId="{7CF4144A-F6EA-F24D-9168-28724888A40D}" srcOrd="3" destOrd="0" presId="urn:microsoft.com/office/officeart/2016/7/layout/LinearArrowProcessNumbered"/>
    <dgm:cxn modelId="{2F256B5B-B9FE-3744-9E1D-3F38419F0E61}" type="presParOf" srcId="{08507A5A-5BCB-EE4C-8B8C-956066338B13}" destId="{BC384799-8F94-AA4B-B255-53D73D599AC8}" srcOrd="2" destOrd="0" presId="urn:microsoft.com/office/officeart/2016/7/layout/LinearArrowProcessNumbered"/>
    <dgm:cxn modelId="{A4A45CDA-1F19-B24B-AB22-5946FB6C400B}" type="presParOf" srcId="{181FB3B4-123A-5B4C-9B13-06F1DDB9FB5C}" destId="{0FA47900-2CA0-8A49-8D2F-FFCA5205647C}" srcOrd="5" destOrd="0" presId="urn:microsoft.com/office/officeart/2016/7/layout/LinearArrowProcessNumbered"/>
    <dgm:cxn modelId="{615C9D9E-0ACF-7441-A763-C42E0C9D7EE0}" type="presParOf" srcId="{181FB3B4-123A-5B4C-9B13-06F1DDB9FB5C}" destId="{93C08D67-1D1B-7F41-A53F-38227DCD3436}" srcOrd="6" destOrd="0" presId="urn:microsoft.com/office/officeart/2016/7/layout/LinearArrowProcessNumbered"/>
    <dgm:cxn modelId="{BEEAA47E-4B1A-6846-905F-CA331CDE727F}" type="presParOf" srcId="{93C08D67-1D1B-7F41-A53F-38227DCD3436}" destId="{5CDA8F1E-DCBA-A145-B2C1-5B3D62626227}" srcOrd="0" destOrd="0" presId="urn:microsoft.com/office/officeart/2016/7/layout/LinearArrowProcessNumbered"/>
    <dgm:cxn modelId="{8193E0A5-E1EF-084C-AC13-A11D0C6B5760}" type="presParOf" srcId="{93C08D67-1D1B-7F41-A53F-38227DCD3436}" destId="{2FDA4D7E-493B-4A45-B794-3C7ECB26D22B}" srcOrd="1" destOrd="0" presId="urn:microsoft.com/office/officeart/2016/7/layout/LinearArrowProcessNumbered"/>
    <dgm:cxn modelId="{2B17AB2F-9956-7145-BC96-B33C88DECE6B}" type="presParOf" srcId="{2FDA4D7E-493B-4A45-B794-3C7ECB26D22B}" destId="{0703F010-20BE-1243-99C7-88617DAA7720}" srcOrd="0" destOrd="0" presId="urn:microsoft.com/office/officeart/2016/7/layout/LinearArrowProcessNumbered"/>
    <dgm:cxn modelId="{2137ADE2-E6E0-AE40-AD78-481C6A065027}" type="presParOf" srcId="{2FDA4D7E-493B-4A45-B794-3C7ECB26D22B}" destId="{768DFCFC-1560-2F4C-96BD-897B28BE067F}" srcOrd="1" destOrd="0" presId="urn:microsoft.com/office/officeart/2016/7/layout/LinearArrowProcessNumbered"/>
    <dgm:cxn modelId="{7612B1ED-07BD-3249-AD58-1A686398E410}" type="presParOf" srcId="{2FDA4D7E-493B-4A45-B794-3C7ECB26D22B}" destId="{50A54848-0C90-FD4A-8271-9BD7517884B3}" srcOrd="2" destOrd="0" presId="urn:microsoft.com/office/officeart/2016/7/layout/LinearArrowProcessNumbered"/>
    <dgm:cxn modelId="{3B46F348-B670-934D-88FD-90F36DFB6B65}" type="presParOf" srcId="{2FDA4D7E-493B-4A45-B794-3C7ECB26D22B}" destId="{6809BB52-02AD-4E4C-9B22-4079D32BE1FF}" srcOrd="3" destOrd="0" presId="urn:microsoft.com/office/officeart/2016/7/layout/LinearArrowProcessNumbered"/>
    <dgm:cxn modelId="{EC032641-7800-1847-9749-2C066B0A213E}" type="presParOf" srcId="{93C08D67-1D1B-7F41-A53F-38227DCD3436}" destId="{79AF94E4-7A3D-6F47-9EFD-D953DE31DCA6}" srcOrd="2" destOrd="0" presId="urn:microsoft.com/office/officeart/2016/7/layout/LinearArrowProcessNumbered"/>
    <dgm:cxn modelId="{564F0102-CD48-F847-B991-6467FC153E7C}" type="presParOf" srcId="{181FB3B4-123A-5B4C-9B13-06F1DDB9FB5C}" destId="{D2CD678E-CD69-B941-BC28-DFDEA98D76AB}" srcOrd="7" destOrd="0" presId="urn:microsoft.com/office/officeart/2016/7/layout/LinearArrowProcessNumbered"/>
    <dgm:cxn modelId="{418AB32D-A0B9-3F48-9887-57B554631D18}" type="presParOf" srcId="{181FB3B4-123A-5B4C-9B13-06F1DDB9FB5C}" destId="{3C160BEA-7525-524F-B895-F9F8E1A3318D}" srcOrd="8" destOrd="0" presId="urn:microsoft.com/office/officeart/2016/7/layout/LinearArrowProcessNumbered"/>
    <dgm:cxn modelId="{9EA61CCC-5D00-6F47-95C4-A399E090EF50}" type="presParOf" srcId="{3C160BEA-7525-524F-B895-F9F8E1A3318D}" destId="{D2E3F136-DD82-074E-B00C-2433F22211E4}" srcOrd="0" destOrd="0" presId="urn:microsoft.com/office/officeart/2016/7/layout/LinearArrowProcessNumbered"/>
    <dgm:cxn modelId="{C93B01E8-4047-2B4B-9449-06B0BA972F2F}" type="presParOf" srcId="{3C160BEA-7525-524F-B895-F9F8E1A3318D}" destId="{F0340FCC-4221-8849-B9B7-7A3E2EABCED4}" srcOrd="1" destOrd="0" presId="urn:microsoft.com/office/officeart/2016/7/layout/LinearArrowProcessNumbered"/>
    <dgm:cxn modelId="{D1CB9BDD-4FA9-E745-A3AC-EBA49A2E4839}" type="presParOf" srcId="{F0340FCC-4221-8849-B9B7-7A3E2EABCED4}" destId="{A592AAC6-EAA4-834B-A2CC-135B43F4187B}" srcOrd="0" destOrd="0" presId="urn:microsoft.com/office/officeart/2016/7/layout/LinearArrowProcessNumbered"/>
    <dgm:cxn modelId="{16C0A9C8-1546-894D-AACC-ACA94F5D381D}" type="presParOf" srcId="{F0340FCC-4221-8849-B9B7-7A3E2EABCED4}" destId="{EA0744E7-2038-7947-AA2C-663A7D34EE94}" srcOrd="1" destOrd="0" presId="urn:microsoft.com/office/officeart/2016/7/layout/LinearArrowProcessNumbered"/>
    <dgm:cxn modelId="{364ACD5D-137A-2E40-903F-9086740AFD94}" type="presParOf" srcId="{F0340FCC-4221-8849-B9B7-7A3E2EABCED4}" destId="{F959E5EC-2DE6-C24C-B3CC-A22AF84E3B19}" srcOrd="2" destOrd="0" presId="urn:microsoft.com/office/officeart/2016/7/layout/LinearArrowProcessNumbered"/>
    <dgm:cxn modelId="{251536BE-C197-974F-88B6-18A8405B7B98}" type="presParOf" srcId="{F0340FCC-4221-8849-B9B7-7A3E2EABCED4}" destId="{655231ED-E0E7-764B-A521-69674826138B}" srcOrd="3" destOrd="0" presId="urn:microsoft.com/office/officeart/2016/7/layout/LinearArrowProcessNumbered"/>
    <dgm:cxn modelId="{73D42F6E-5279-824D-8575-DF845E505C56}" type="presParOf" srcId="{3C160BEA-7525-524F-B895-F9F8E1A3318D}" destId="{3A68D642-40F8-9D49-B3C1-1CA3CFD0371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0164D-EEFC-4347-8780-5EE5687F37E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D0F602B-EB0A-4DD2-999E-495F2EDF265E}">
      <dgm:prSet/>
      <dgm:spPr/>
      <dgm:t>
        <a:bodyPr/>
        <a:lstStyle/>
        <a:p>
          <a:r>
            <a:rPr lang="en-ZA" b="1"/>
            <a:t>Summary</a:t>
          </a:r>
          <a:r>
            <a:rPr lang="en-ZA"/>
            <a:t>: UDL is a powerful framework that promotes inclusivity and accessibility in education. By implementing UDL principles, educators can create learning environments that cater to the diverse needs of all students.</a:t>
          </a:r>
          <a:endParaRPr lang="en-US"/>
        </a:p>
      </dgm:t>
    </dgm:pt>
    <dgm:pt modelId="{6183FC33-979D-4A35-A9DD-1CC123526C90}" type="parTrans" cxnId="{9E3B4085-2F88-485A-B1B5-48500CE3A290}">
      <dgm:prSet/>
      <dgm:spPr/>
      <dgm:t>
        <a:bodyPr/>
        <a:lstStyle/>
        <a:p>
          <a:endParaRPr lang="en-US"/>
        </a:p>
      </dgm:t>
    </dgm:pt>
    <dgm:pt modelId="{DB5971E2-5450-4ED3-845C-1D61180A6EA9}" type="sibTrans" cxnId="{9E3B4085-2F88-485A-B1B5-48500CE3A290}">
      <dgm:prSet/>
      <dgm:spPr/>
      <dgm:t>
        <a:bodyPr/>
        <a:lstStyle/>
        <a:p>
          <a:endParaRPr lang="en-US"/>
        </a:p>
      </dgm:t>
    </dgm:pt>
    <dgm:pt modelId="{BBD6323B-67B6-48D0-AE96-80A0D0190094}">
      <dgm:prSet/>
      <dgm:spPr/>
      <dgm:t>
        <a:bodyPr/>
        <a:lstStyle/>
        <a:p>
          <a:r>
            <a:rPr lang="en-ZA" b="1"/>
            <a:t>Call to Action</a:t>
          </a:r>
          <a:r>
            <a:rPr lang="en-ZA"/>
            <a:t>: Encourage educators to explore UDL resources and start integrating these principles into their teaching practices.</a:t>
          </a:r>
          <a:endParaRPr lang="en-US"/>
        </a:p>
      </dgm:t>
    </dgm:pt>
    <dgm:pt modelId="{DF922D2D-2E3C-4492-BEC4-46CBE5ED2921}" type="parTrans" cxnId="{8276E624-EFF9-4DC4-B4E3-95FD7D22C857}">
      <dgm:prSet/>
      <dgm:spPr/>
      <dgm:t>
        <a:bodyPr/>
        <a:lstStyle/>
        <a:p>
          <a:endParaRPr lang="en-US"/>
        </a:p>
      </dgm:t>
    </dgm:pt>
    <dgm:pt modelId="{30ADC4C1-1883-4C70-A361-A91AEFB0D6AA}" type="sibTrans" cxnId="{8276E624-EFF9-4DC4-B4E3-95FD7D22C857}">
      <dgm:prSet/>
      <dgm:spPr/>
      <dgm:t>
        <a:bodyPr/>
        <a:lstStyle/>
        <a:p>
          <a:endParaRPr lang="en-US"/>
        </a:p>
      </dgm:t>
    </dgm:pt>
    <dgm:pt modelId="{37605B60-A050-FD41-AB40-793ED19CE27D}" type="pres">
      <dgm:prSet presAssocID="{0AE0164D-EEFC-4347-8780-5EE5687F37E1}" presName="vert0" presStyleCnt="0">
        <dgm:presLayoutVars>
          <dgm:dir/>
          <dgm:animOne val="branch"/>
          <dgm:animLvl val="lvl"/>
        </dgm:presLayoutVars>
      </dgm:prSet>
      <dgm:spPr/>
    </dgm:pt>
    <dgm:pt modelId="{4A9EB29B-375F-1943-9EE0-C206E20059D5}" type="pres">
      <dgm:prSet presAssocID="{7D0F602B-EB0A-4DD2-999E-495F2EDF265E}" presName="thickLine" presStyleLbl="alignNode1" presStyleIdx="0" presStyleCnt="2"/>
      <dgm:spPr/>
    </dgm:pt>
    <dgm:pt modelId="{FB05FDBE-FC23-FA43-9AA8-3C94B1BDF689}" type="pres">
      <dgm:prSet presAssocID="{7D0F602B-EB0A-4DD2-999E-495F2EDF265E}" presName="horz1" presStyleCnt="0"/>
      <dgm:spPr/>
    </dgm:pt>
    <dgm:pt modelId="{6FE274DA-89FE-A544-A76D-1F016409887B}" type="pres">
      <dgm:prSet presAssocID="{7D0F602B-EB0A-4DD2-999E-495F2EDF265E}" presName="tx1" presStyleLbl="revTx" presStyleIdx="0" presStyleCnt="2"/>
      <dgm:spPr/>
    </dgm:pt>
    <dgm:pt modelId="{347FD48A-90BF-2446-9336-BCCC8CAAFC78}" type="pres">
      <dgm:prSet presAssocID="{7D0F602B-EB0A-4DD2-999E-495F2EDF265E}" presName="vert1" presStyleCnt="0"/>
      <dgm:spPr/>
    </dgm:pt>
    <dgm:pt modelId="{D5C371FF-E791-044F-9AE1-A0AC5DFA8A4A}" type="pres">
      <dgm:prSet presAssocID="{BBD6323B-67B6-48D0-AE96-80A0D0190094}" presName="thickLine" presStyleLbl="alignNode1" presStyleIdx="1" presStyleCnt="2"/>
      <dgm:spPr/>
    </dgm:pt>
    <dgm:pt modelId="{2606764A-6405-7049-ADC1-8874A26B7693}" type="pres">
      <dgm:prSet presAssocID="{BBD6323B-67B6-48D0-AE96-80A0D0190094}" presName="horz1" presStyleCnt="0"/>
      <dgm:spPr/>
    </dgm:pt>
    <dgm:pt modelId="{5701DE65-724D-9045-9374-ACBDEBA9E4CA}" type="pres">
      <dgm:prSet presAssocID="{BBD6323B-67B6-48D0-AE96-80A0D0190094}" presName="tx1" presStyleLbl="revTx" presStyleIdx="1" presStyleCnt="2"/>
      <dgm:spPr/>
    </dgm:pt>
    <dgm:pt modelId="{96E1D794-26EE-B848-B6A5-98001947068B}" type="pres">
      <dgm:prSet presAssocID="{BBD6323B-67B6-48D0-AE96-80A0D0190094}" presName="vert1" presStyleCnt="0"/>
      <dgm:spPr/>
    </dgm:pt>
  </dgm:ptLst>
  <dgm:cxnLst>
    <dgm:cxn modelId="{75B07A1E-C02E-164B-9D9B-E6151155DF81}" type="presOf" srcId="{0AE0164D-EEFC-4347-8780-5EE5687F37E1}" destId="{37605B60-A050-FD41-AB40-793ED19CE27D}" srcOrd="0" destOrd="0" presId="urn:microsoft.com/office/officeart/2008/layout/LinedList"/>
    <dgm:cxn modelId="{8276E624-EFF9-4DC4-B4E3-95FD7D22C857}" srcId="{0AE0164D-EEFC-4347-8780-5EE5687F37E1}" destId="{BBD6323B-67B6-48D0-AE96-80A0D0190094}" srcOrd="1" destOrd="0" parTransId="{DF922D2D-2E3C-4492-BEC4-46CBE5ED2921}" sibTransId="{30ADC4C1-1883-4C70-A361-A91AEFB0D6AA}"/>
    <dgm:cxn modelId="{9E3B4085-2F88-485A-B1B5-48500CE3A290}" srcId="{0AE0164D-EEFC-4347-8780-5EE5687F37E1}" destId="{7D0F602B-EB0A-4DD2-999E-495F2EDF265E}" srcOrd="0" destOrd="0" parTransId="{6183FC33-979D-4A35-A9DD-1CC123526C90}" sibTransId="{DB5971E2-5450-4ED3-845C-1D61180A6EA9}"/>
    <dgm:cxn modelId="{B32B42B1-F4C2-494B-93B8-DCAE2118A8E6}" type="presOf" srcId="{7D0F602B-EB0A-4DD2-999E-495F2EDF265E}" destId="{6FE274DA-89FE-A544-A76D-1F016409887B}" srcOrd="0" destOrd="0" presId="urn:microsoft.com/office/officeart/2008/layout/LinedList"/>
    <dgm:cxn modelId="{6B140EFA-913C-F746-B3F9-CF68EA93FE82}" type="presOf" srcId="{BBD6323B-67B6-48D0-AE96-80A0D0190094}" destId="{5701DE65-724D-9045-9374-ACBDEBA9E4CA}" srcOrd="0" destOrd="0" presId="urn:microsoft.com/office/officeart/2008/layout/LinedList"/>
    <dgm:cxn modelId="{887A18BA-C812-8048-914A-443984186AC7}" type="presParOf" srcId="{37605B60-A050-FD41-AB40-793ED19CE27D}" destId="{4A9EB29B-375F-1943-9EE0-C206E20059D5}" srcOrd="0" destOrd="0" presId="urn:microsoft.com/office/officeart/2008/layout/LinedList"/>
    <dgm:cxn modelId="{376AE41C-D2A2-BF47-8D97-70BF24D2094E}" type="presParOf" srcId="{37605B60-A050-FD41-AB40-793ED19CE27D}" destId="{FB05FDBE-FC23-FA43-9AA8-3C94B1BDF689}" srcOrd="1" destOrd="0" presId="urn:microsoft.com/office/officeart/2008/layout/LinedList"/>
    <dgm:cxn modelId="{E80C4163-F083-1A48-8950-83999EA14A7E}" type="presParOf" srcId="{FB05FDBE-FC23-FA43-9AA8-3C94B1BDF689}" destId="{6FE274DA-89FE-A544-A76D-1F016409887B}" srcOrd="0" destOrd="0" presId="urn:microsoft.com/office/officeart/2008/layout/LinedList"/>
    <dgm:cxn modelId="{61BAF030-B69B-0246-A9A7-7CA5DD2B2F80}" type="presParOf" srcId="{FB05FDBE-FC23-FA43-9AA8-3C94B1BDF689}" destId="{347FD48A-90BF-2446-9336-BCCC8CAAFC78}" srcOrd="1" destOrd="0" presId="urn:microsoft.com/office/officeart/2008/layout/LinedList"/>
    <dgm:cxn modelId="{7FE2E9F8-ABDF-A746-99F4-3B150D585821}" type="presParOf" srcId="{37605B60-A050-FD41-AB40-793ED19CE27D}" destId="{D5C371FF-E791-044F-9AE1-A0AC5DFA8A4A}" srcOrd="2" destOrd="0" presId="urn:microsoft.com/office/officeart/2008/layout/LinedList"/>
    <dgm:cxn modelId="{2B5637CF-BD87-FB45-92A4-6945BE0D1CD2}" type="presParOf" srcId="{37605B60-A050-FD41-AB40-793ED19CE27D}" destId="{2606764A-6405-7049-ADC1-8874A26B7693}" srcOrd="3" destOrd="0" presId="urn:microsoft.com/office/officeart/2008/layout/LinedList"/>
    <dgm:cxn modelId="{707899D7-D2ED-374B-9289-67636084D780}" type="presParOf" srcId="{2606764A-6405-7049-ADC1-8874A26B7693}" destId="{5701DE65-724D-9045-9374-ACBDEBA9E4CA}" srcOrd="0" destOrd="0" presId="urn:microsoft.com/office/officeart/2008/layout/LinedList"/>
    <dgm:cxn modelId="{2E1EB192-D91B-7147-8CB4-48C28456D250}" type="presParOf" srcId="{2606764A-6405-7049-ADC1-8874A26B7693}" destId="{96E1D794-26EE-B848-B6A5-9800194706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C7FDE-F9A7-42F2-91D0-9D0C72D30843}">
      <dsp:nvSpPr>
        <dsp:cNvPr id="0" name=""/>
        <dsp:cNvSpPr/>
      </dsp:nvSpPr>
      <dsp:spPr>
        <a:xfrm>
          <a:off x="1443000" y="12651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F111-3642-4E44-B0BA-7832DDAF7D35}">
      <dsp:nvSpPr>
        <dsp:cNvPr id="0" name=""/>
        <dsp:cNvSpPr/>
      </dsp:nvSpPr>
      <dsp:spPr>
        <a:xfrm>
          <a:off x="255000" y="25409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/>
            <a:t>Origins: Developed in the 1990s by David Rose and colleagues at the Center for Applied Special Technology (CAST), inspired by the universal design movement in architecture.</a:t>
          </a:r>
          <a:endParaRPr lang="en-US" sz="1300" kern="1200"/>
        </a:p>
      </dsp:txBody>
      <dsp:txXfrm>
        <a:off x="255000" y="2540919"/>
        <a:ext cx="4320000" cy="720000"/>
      </dsp:txXfrm>
    </dsp:sp>
    <dsp:sp modelId="{1B5AE136-B943-4513-8FE7-7C602A35E483}">
      <dsp:nvSpPr>
        <dsp:cNvPr id="0" name=""/>
        <dsp:cNvSpPr/>
      </dsp:nvSpPr>
      <dsp:spPr>
        <a:xfrm>
          <a:off x="6519000" y="12651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2AAA2-F33A-467A-A1FB-CE6D0B9CAD40}">
      <dsp:nvSpPr>
        <dsp:cNvPr id="0" name=""/>
        <dsp:cNvSpPr/>
      </dsp:nvSpPr>
      <dsp:spPr>
        <a:xfrm>
          <a:off x="5331000" y="25409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/>
            <a:t>Evolution: UDL has grown to incorporate insights from cognitive neuroscience and learning theory to create flexible learning environments</a:t>
          </a:r>
          <a:endParaRPr lang="en-US" sz="1300" kern="1200"/>
        </a:p>
      </dsp:txBody>
      <dsp:txXfrm>
        <a:off x="5331000" y="2540919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7D90A-50D5-DC49-BA6A-153F0F8F4CD4}">
      <dsp:nvSpPr>
        <dsp:cNvPr id="0" name=""/>
        <dsp:cNvSpPr/>
      </dsp:nvSpPr>
      <dsp:spPr>
        <a:xfrm>
          <a:off x="0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9C70-B99F-654C-A93C-2BBF60F5B556}">
      <dsp:nvSpPr>
        <dsp:cNvPr id="0" name=""/>
        <dsp:cNvSpPr/>
      </dsp:nvSpPr>
      <dsp:spPr>
        <a:xfrm>
          <a:off x="309562" y="956185"/>
          <a:ext cx="2786062" cy="176914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/>
            <a:t>Engagement</a:t>
          </a:r>
          <a:r>
            <a:rPr lang="en-ZA" sz="1800" kern="1200"/>
            <a:t>: Strategies to motivate learners and sustain their interest.</a:t>
          </a:r>
          <a:endParaRPr lang="en-US" sz="1800" kern="1200"/>
        </a:p>
      </dsp:txBody>
      <dsp:txXfrm>
        <a:off x="361379" y="1008002"/>
        <a:ext cx="2682428" cy="1665515"/>
      </dsp:txXfrm>
    </dsp:sp>
    <dsp:sp modelId="{4D12E75C-CA5A-FA4C-B049-561D1DDAD63D}">
      <dsp:nvSpPr>
        <dsp:cNvPr id="0" name=""/>
        <dsp:cNvSpPr/>
      </dsp:nvSpPr>
      <dsp:spPr>
        <a:xfrm>
          <a:off x="3405187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98C59-47BA-154C-A933-62FCF6F72E71}">
      <dsp:nvSpPr>
        <dsp:cNvPr id="0" name=""/>
        <dsp:cNvSpPr/>
      </dsp:nvSpPr>
      <dsp:spPr>
        <a:xfrm>
          <a:off x="3714749" y="956185"/>
          <a:ext cx="2786062" cy="176914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/>
            <a:t>Representation</a:t>
          </a:r>
          <a:r>
            <a:rPr lang="en-ZA" sz="1800" kern="1200"/>
            <a:t>: Offering information in multiple formats to cater to diverse learning needs.</a:t>
          </a:r>
          <a:endParaRPr lang="en-US" sz="1800" kern="1200"/>
        </a:p>
      </dsp:txBody>
      <dsp:txXfrm>
        <a:off x="3766566" y="1008002"/>
        <a:ext cx="2682428" cy="1665515"/>
      </dsp:txXfrm>
    </dsp:sp>
    <dsp:sp modelId="{309F9E7A-ABA7-1F44-951C-32417D506AED}">
      <dsp:nvSpPr>
        <dsp:cNvPr id="0" name=""/>
        <dsp:cNvSpPr/>
      </dsp:nvSpPr>
      <dsp:spPr>
        <a:xfrm>
          <a:off x="6810375" y="662100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7AE64-37D7-104D-8205-AA686E2596FA}">
      <dsp:nvSpPr>
        <dsp:cNvPr id="0" name=""/>
        <dsp:cNvSpPr/>
      </dsp:nvSpPr>
      <dsp:spPr>
        <a:xfrm>
          <a:off x="7119937" y="956185"/>
          <a:ext cx="2786062" cy="1769149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/>
            <a:t>Action and Expression</a:t>
          </a:r>
          <a:r>
            <a:rPr lang="en-ZA" sz="1800" kern="1200"/>
            <a:t>: Providing various ways for students to interact with the material and demonstrate their knowledge</a:t>
          </a:r>
          <a:endParaRPr lang="en-US" sz="1800" kern="1200"/>
        </a:p>
      </dsp:txBody>
      <dsp:txXfrm>
        <a:off x="7171754" y="1008002"/>
        <a:ext cx="2682428" cy="1665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C02EA-58D2-314A-9CA4-CEC66B6AAE1C}">
      <dsp:nvSpPr>
        <dsp:cNvPr id="0" name=""/>
        <dsp:cNvSpPr/>
      </dsp:nvSpPr>
      <dsp:spPr>
        <a:xfrm>
          <a:off x="991567" y="628082"/>
          <a:ext cx="792286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2F190-381F-DE47-A4B7-0B9E544EB352}">
      <dsp:nvSpPr>
        <dsp:cNvPr id="0" name=""/>
        <dsp:cNvSpPr/>
      </dsp:nvSpPr>
      <dsp:spPr>
        <a:xfrm>
          <a:off x="1831391" y="561566"/>
          <a:ext cx="91112" cy="17113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42481"/>
            <a:satOff val="2467"/>
            <a:lumOff val="2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2481"/>
              <a:satOff val="2467"/>
              <a:lumOff val="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E85D0-8927-5F4F-953E-EE4183762138}">
      <dsp:nvSpPr>
        <dsp:cNvPr id="0" name=""/>
        <dsp:cNvSpPr/>
      </dsp:nvSpPr>
      <dsp:spPr>
        <a:xfrm>
          <a:off x="499959" y="235546"/>
          <a:ext cx="785143" cy="7851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" tIns="30468" rIns="30468" bIns="304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614941" y="350528"/>
        <a:ext cx="555179" cy="555179"/>
      </dsp:txXfrm>
    </dsp:sp>
    <dsp:sp modelId="{94856A8C-CA8E-8A45-955D-784B9E764E0F}">
      <dsp:nvSpPr>
        <dsp:cNvPr id="0" name=""/>
        <dsp:cNvSpPr/>
      </dsp:nvSpPr>
      <dsp:spPr>
        <a:xfrm>
          <a:off x="1209" y="1186289"/>
          <a:ext cx="178264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4962"/>
            <a:satOff val="4934"/>
            <a:lumOff val="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4962"/>
              <a:satOff val="4934"/>
              <a:lumOff val="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17" tIns="165100" rIns="140617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Leverage Technology Tools</a:t>
          </a:r>
          <a:r>
            <a:rPr lang="en-ZA" sz="1100" kern="1200"/>
            <a:t>: Use digital tools to create engaging and accessible learning experiences.</a:t>
          </a:r>
          <a:endParaRPr lang="en-US" sz="1100" kern="1200"/>
        </a:p>
      </dsp:txBody>
      <dsp:txXfrm>
        <a:off x="1209" y="1542818"/>
        <a:ext cx="1782644" cy="1609071"/>
      </dsp:txXfrm>
    </dsp:sp>
    <dsp:sp modelId="{6D24448A-B836-E04F-8D69-F983F16A7F63}">
      <dsp:nvSpPr>
        <dsp:cNvPr id="0" name=""/>
        <dsp:cNvSpPr/>
      </dsp:nvSpPr>
      <dsp:spPr>
        <a:xfrm>
          <a:off x="1981925" y="628082"/>
          <a:ext cx="1782644" cy="71"/>
        </a:xfrm>
        <a:prstGeom prst="rect">
          <a:avLst/>
        </a:prstGeom>
        <a:solidFill>
          <a:schemeClr val="accent2">
            <a:tint val="40000"/>
            <a:alpha val="90000"/>
            <a:hueOff val="-127443"/>
            <a:satOff val="7401"/>
            <a:lumOff val="7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7443"/>
              <a:satOff val="7401"/>
              <a:lumOff val="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08D81-1E18-9649-A903-3B44C8EB8452}">
      <dsp:nvSpPr>
        <dsp:cNvPr id="0" name=""/>
        <dsp:cNvSpPr/>
      </dsp:nvSpPr>
      <dsp:spPr>
        <a:xfrm>
          <a:off x="3812107" y="561565"/>
          <a:ext cx="91112" cy="17113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69924"/>
            <a:satOff val="9867"/>
            <a:lumOff val="9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9924"/>
              <a:satOff val="9867"/>
              <a:lumOff val="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04D0B-4BBA-B842-9E41-9361EC4DA438}">
      <dsp:nvSpPr>
        <dsp:cNvPr id="0" name=""/>
        <dsp:cNvSpPr/>
      </dsp:nvSpPr>
      <dsp:spPr>
        <a:xfrm>
          <a:off x="2480675" y="235546"/>
          <a:ext cx="785143" cy="785143"/>
        </a:xfrm>
        <a:prstGeom prst="ellipse">
          <a:avLst/>
        </a:prstGeom>
        <a:solidFill>
          <a:schemeClr val="accent2">
            <a:hueOff val="-122719"/>
            <a:satOff val="9703"/>
            <a:lumOff val="-196"/>
            <a:alphaOff val="0"/>
          </a:schemeClr>
        </a:solidFill>
        <a:ln w="19050" cap="rnd" cmpd="sng" algn="ctr">
          <a:solidFill>
            <a:schemeClr val="accent2">
              <a:hueOff val="-122719"/>
              <a:satOff val="9703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" tIns="30468" rIns="30468" bIns="304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2595657" y="350528"/>
        <a:ext cx="555179" cy="555179"/>
      </dsp:txXfrm>
    </dsp:sp>
    <dsp:sp modelId="{7AF8B9B6-B2BF-464D-8B55-2C2ADA6842AF}">
      <dsp:nvSpPr>
        <dsp:cNvPr id="0" name=""/>
        <dsp:cNvSpPr/>
      </dsp:nvSpPr>
      <dsp:spPr>
        <a:xfrm>
          <a:off x="1981925" y="1186289"/>
          <a:ext cx="178264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12405"/>
            <a:satOff val="12334"/>
            <a:lumOff val="12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12405"/>
              <a:satOff val="12334"/>
              <a:lumOff val="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17" tIns="165100" rIns="140617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Multimodal Instruction</a:t>
          </a:r>
          <a:r>
            <a:rPr lang="en-ZA" sz="1100" kern="1200"/>
            <a:t>: Incorporate various teaching methods to address different learning styles.</a:t>
          </a:r>
          <a:endParaRPr lang="en-US" sz="1100" kern="1200"/>
        </a:p>
      </dsp:txBody>
      <dsp:txXfrm>
        <a:off x="1981925" y="1542818"/>
        <a:ext cx="1782644" cy="1609071"/>
      </dsp:txXfrm>
    </dsp:sp>
    <dsp:sp modelId="{78DD0161-89FB-6C43-B129-BFB815BAA379}">
      <dsp:nvSpPr>
        <dsp:cNvPr id="0" name=""/>
        <dsp:cNvSpPr/>
      </dsp:nvSpPr>
      <dsp:spPr>
        <a:xfrm>
          <a:off x="3962641" y="628082"/>
          <a:ext cx="1782644" cy="72"/>
        </a:xfrm>
        <a:prstGeom prst="rect">
          <a:avLst/>
        </a:prstGeom>
        <a:solidFill>
          <a:schemeClr val="accent2">
            <a:tint val="40000"/>
            <a:alpha val="90000"/>
            <a:hueOff val="-254886"/>
            <a:satOff val="14801"/>
            <a:lumOff val="14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54886"/>
              <a:satOff val="14801"/>
              <a:lumOff val="1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D715A-79FC-8043-964F-ED637CD313E1}">
      <dsp:nvSpPr>
        <dsp:cNvPr id="0" name=""/>
        <dsp:cNvSpPr/>
      </dsp:nvSpPr>
      <dsp:spPr>
        <a:xfrm>
          <a:off x="5792823" y="561565"/>
          <a:ext cx="91112" cy="17113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97366"/>
            <a:satOff val="17268"/>
            <a:lumOff val="1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7366"/>
              <a:satOff val="17268"/>
              <a:lumOff val="1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09645-C622-BD49-8A8C-44DFD8B08CC5}">
      <dsp:nvSpPr>
        <dsp:cNvPr id="0" name=""/>
        <dsp:cNvSpPr/>
      </dsp:nvSpPr>
      <dsp:spPr>
        <a:xfrm>
          <a:off x="4461392" y="235546"/>
          <a:ext cx="785143" cy="785143"/>
        </a:xfrm>
        <a:prstGeom prst="ellipse">
          <a:avLst/>
        </a:prstGeom>
        <a:solidFill>
          <a:schemeClr val="accent2">
            <a:hueOff val="-245438"/>
            <a:satOff val="19406"/>
            <a:lumOff val="-392"/>
            <a:alphaOff val="0"/>
          </a:schemeClr>
        </a:solidFill>
        <a:ln w="19050" cap="rnd" cmpd="sng" algn="ctr">
          <a:solidFill>
            <a:schemeClr val="accent2">
              <a:hueOff val="-245438"/>
              <a:satOff val="194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" tIns="30468" rIns="30468" bIns="304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</a:t>
          </a:r>
        </a:p>
      </dsp:txBody>
      <dsp:txXfrm>
        <a:off x="4576374" y="350528"/>
        <a:ext cx="555179" cy="555179"/>
      </dsp:txXfrm>
    </dsp:sp>
    <dsp:sp modelId="{BC384799-8F94-AA4B-B255-53D73D599AC8}">
      <dsp:nvSpPr>
        <dsp:cNvPr id="0" name=""/>
        <dsp:cNvSpPr/>
      </dsp:nvSpPr>
      <dsp:spPr>
        <a:xfrm>
          <a:off x="3962641" y="1186289"/>
          <a:ext cx="178264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39847"/>
            <a:satOff val="19735"/>
            <a:lumOff val="19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39847"/>
              <a:satOff val="19735"/>
              <a:lumOff val="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17" tIns="165100" rIns="140617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Formative Assessment</a:t>
          </a:r>
          <a:r>
            <a:rPr lang="en-ZA" sz="1100" kern="1200"/>
            <a:t>: Regularly assess student understanding to tailor instruction to their needs.</a:t>
          </a:r>
          <a:endParaRPr lang="en-US" sz="1100" kern="1200"/>
        </a:p>
      </dsp:txBody>
      <dsp:txXfrm>
        <a:off x="3962641" y="1542818"/>
        <a:ext cx="1782644" cy="1609071"/>
      </dsp:txXfrm>
    </dsp:sp>
    <dsp:sp modelId="{0703F010-20BE-1243-99C7-88617DAA7720}">
      <dsp:nvSpPr>
        <dsp:cNvPr id="0" name=""/>
        <dsp:cNvSpPr/>
      </dsp:nvSpPr>
      <dsp:spPr>
        <a:xfrm>
          <a:off x="5943358" y="628081"/>
          <a:ext cx="1782644" cy="72"/>
        </a:xfrm>
        <a:prstGeom prst="rect">
          <a:avLst/>
        </a:prstGeom>
        <a:solidFill>
          <a:schemeClr val="accent2">
            <a:tint val="40000"/>
            <a:alpha val="90000"/>
            <a:hueOff val="-382328"/>
            <a:satOff val="22202"/>
            <a:lumOff val="21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2328"/>
              <a:satOff val="22202"/>
              <a:lumOff val="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DFCFC-1560-2F4C-96BD-897B28BE067F}">
      <dsp:nvSpPr>
        <dsp:cNvPr id="0" name=""/>
        <dsp:cNvSpPr/>
      </dsp:nvSpPr>
      <dsp:spPr>
        <a:xfrm>
          <a:off x="7773540" y="561565"/>
          <a:ext cx="91112" cy="17113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424809"/>
            <a:satOff val="24669"/>
            <a:lumOff val="24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24809"/>
              <a:satOff val="24669"/>
              <a:lumOff val="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54848-0C90-FD4A-8271-9BD7517884B3}">
      <dsp:nvSpPr>
        <dsp:cNvPr id="0" name=""/>
        <dsp:cNvSpPr/>
      </dsp:nvSpPr>
      <dsp:spPr>
        <a:xfrm>
          <a:off x="6442108" y="235546"/>
          <a:ext cx="785143" cy="785143"/>
        </a:xfrm>
        <a:prstGeom prst="ellipse">
          <a:avLst/>
        </a:prstGeom>
        <a:solidFill>
          <a:schemeClr val="accent2">
            <a:hueOff val="-368156"/>
            <a:satOff val="29109"/>
            <a:lumOff val="-588"/>
            <a:alphaOff val="0"/>
          </a:schemeClr>
        </a:solidFill>
        <a:ln w="19050" cap="rnd" cmpd="sng" algn="ctr">
          <a:solidFill>
            <a:schemeClr val="accent2">
              <a:hueOff val="-368156"/>
              <a:satOff val="29109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" tIns="30468" rIns="30468" bIns="304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</a:t>
          </a:r>
        </a:p>
      </dsp:txBody>
      <dsp:txXfrm>
        <a:off x="6557090" y="350528"/>
        <a:ext cx="555179" cy="555179"/>
      </dsp:txXfrm>
    </dsp:sp>
    <dsp:sp modelId="{79AF94E4-7A3D-6F47-9EFD-D953DE31DCA6}">
      <dsp:nvSpPr>
        <dsp:cNvPr id="0" name=""/>
        <dsp:cNvSpPr/>
      </dsp:nvSpPr>
      <dsp:spPr>
        <a:xfrm>
          <a:off x="5943358" y="1186289"/>
          <a:ext cx="178264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67290"/>
            <a:satOff val="27135"/>
            <a:lumOff val="26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67290"/>
              <a:satOff val="27135"/>
              <a:lumOff val="2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17" tIns="165100" rIns="140617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Student Choice</a:t>
          </a:r>
          <a:r>
            <a:rPr lang="en-ZA" sz="1100" kern="1200"/>
            <a:t>: Allow students to choose how they engage with and demonstrate their learning.</a:t>
          </a:r>
          <a:endParaRPr lang="en-US" sz="1100" kern="1200"/>
        </a:p>
      </dsp:txBody>
      <dsp:txXfrm>
        <a:off x="5943358" y="1542818"/>
        <a:ext cx="1782644" cy="1609071"/>
      </dsp:txXfrm>
    </dsp:sp>
    <dsp:sp modelId="{A592AAC6-EAA4-834B-A2CC-135B43F4187B}">
      <dsp:nvSpPr>
        <dsp:cNvPr id="0" name=""/>
        <dsp:cNvSpPr/>
      </dsp:nvSpPr>
      <dsp:spPr>
        <a:xfrm>
          <a:off x="7924074" y="628081"/>
          <a:ext cx="891322" cy="72"/>
        </a:xfrm>
        <a:prstGeom prst="rect">
          <a:avLst/>
        </a:prstGeom>
        <a:solidFill>
          <a:schemeClr val="accent2">
            <a:tint val="40000"/>
            <a:alpha val="90000"/>
            <a:hueOff val="-509771"/>
            <a:satOff val="29602"/>
            <a:lumOff val="29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09771"/>
              <a:satOff val="29602"/>
              <a:lumOff val="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E5EC-2DE6-C24C-B3CC-A22AF84E3B19}">
      <dsp:nvSpPr>
        <dsp:cNvPr id="0" name=""/>
        <dsp:cNvSpPr/>
      </dsp:nvSpPr>
      <dsp:spPr>
        <a:xfrm>
          <a:off x="8422824" y="235546"/>
          <a:ext cx="785143" cy="785143"/>
        </a:xfrm>
        <a:prstGeom prst="ellipse">
          <a:avLst/>
        </a:prstGeom>
        <a:solidFill>
          <a:schemeClr val="accent2">
            <a:hueOff val="-490875"/>
            <a:satOff val="38812"/>
            <a:lumOff val="-784"/>
            <a:alphaOff val="0"/>
          </a:schemeClr>
        </a:solidFill>
        <a:ln w="19050" cap="rnd" cmpd="sng" algn="ctr">
          <a:solidFill>
            <a:schemeClr val="accent2">
              <a:hueOff val="-490875"/>
              <a:satOff val="38812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8" tIns="30468" rIns="30468" bIns="304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5</a:t>
          </a:r>
        </a:p>
      </dsp:txBody>
      <dsp:txXfrm>
        <a:off x="8537806" y="350528"/>
        <a:ext cx="555179" cy="555179"/>
      </dsp:txXfrm>
    </dsp:sp>
    <dsp:sp modelId="{3A68D642-40F8-9D49-B3C1-1CA3CFD0371C}">
      <dsp:nvSpPr>
        <dsp:cNvPr id="0" name=""/>
        <dsp:cNvSpPr/>
      </dsp:nvSpPr>
      <dsp:spPr>
        <a:xfrm>
          <a:off x="7924074" y="1186289"/>
          <a:ext cx="178264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594733"/>
            <a:satOff val="34536"/>
            <a:lumOff val="3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94733"/>
              <a:satOff val="34536"/>
              <a:lumOff val="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17" tIns="165100" rIns="140617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Utilize Software Supports</a:t>
          </a:r>
          <a:r>
            <a:rPr lang="en-ZA" sz="1100" kern="1200"/>
            <a:t>: Take advantage of educational software to support diverse learners.</a:t>
          </a:r>
          <a:endParaRPr lang="en-US" sz="1100" kern="1200"/>
        </a:p>
      </dsp:txBody>
      <dsp:txXfrm>
        <a:off x="7924074" y="1542818"/>
        <a:ext cx="1782644" cy="1609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EB29B-375F-1943-9EE0-C206E20059D5}">
      <dsp:nvSpPr>
        <dsp:cNvPr id="0" name=""/>
        <dsp:cNvSpPr/>
      </dsp:nvSpPr>
      <dsp:spPr>
        <a:xfrm>
          <a:off x="0" y="0"/>
          <a:ext cx="604613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274DA-89FE-A544-A76D-1F016409887B}">
      <dsp:nvSpPr>
        <dsp:cNvPr id="0" name=""/>
        <dsp:cNvSpPr/>
      </dsp:nvSpPr>
      <dsp:spPr>
        <a:xfrm>
          <a:off x="0" y="0"/>
          <a:ext cx="6046132" cy="230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kern="1200"/>
            <a:t>Summary</a:t>
          </a:r>
          <a:r>
            <a:rPr lang="en-ZA" sz="2300" kern="1200"/>
            <a:t>: UDL is a powerful framework that promotes inclusivity and accessibility in education. By implementing UDL principles, educators can create learning environments that cater to the diverse needs of all students.</a:t>
          </a:r>
          <a:endParaRPr lang="en-US" sz="2300" kern="1200"/>
        </a:p>
      </dsp:txBody>
      <dsp:txXfrm>
        <a:off x="0" y="0"/>
        <a:ext cx="6046132" cy="2302933"/>
      </dsp:txXfrm>
    </dsp:sp>
    <dsp:sp modelId="{D5C371FF-E791-044F-9AE1-A0AC5DFA8A4A}">
      <dsp:nvSpPr>
        <dsp:cNvPr id="0" name=""/>
        <dsp:cNvSpPr/>
      </dsp:nvSpPr>
      <dsp:spPr>
        <a:xfrm>
          <a:off x="0" y="2302933"/>
          <a:ext cx="604613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1DE65-724D-9045-9374-ACBDEBA9E4CA}">
      <dsp:nvSpPr>
        <dsp:cNvPr id="0" name=""/>
        <dsp:cNvSpPr/>
      </dsp:nvSpPr>
      <dsp:spPr>
        <a:xfrm>
          <a:off x="0" y="2302933"/>
          <a:ext cx="6046132" cy="230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kern="1200"/>
            <a:t>Call to Action</a:t>
          </a:r>
          <a:r>
            <a:rPr lang="en-ZA" sz="2300" kern="1200"/>
            <a:t>: Encourage educators to explore UDL resources and start integrating these principles into their teaching practices.</a:t>
          </a:r>
          <a:endParaRPr lang="en-US" sz="2300" kern="1200"/>
        </a:p>
      </dsp:txBody>
      <dsp:txXfrm>
        <a:off x="0" y="2302933"/>
        <a:ext cx="6046132" cy="2302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34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6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6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AB0C47-03D3-4EC5-9300-FE0F71014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793" y="643467"/>
            <a:ext cx="7795740" cy="4280312"/>
          </a:xfrm>
        </p:spPr>
        <p:txBody>
          <a:bodyPr>
            <a:normAutofit/>
          </a:bodyPr>
          <a:lstStyle/>
          <a:p>
            <a:pPr algn="l"/>
            <a:r>
              <a:rPr lang="en-ZA" sz="4400" b="1">
                <a:effectLst/>
                <a:latin typeface="Menlo" panose="020B0609030804020204" pitchFamily="49" charset="0"/>
              </a:rPr>
              <a:t>Introduction to Universal Design for Learning (UDL)</a:t>
            </a:r>
            <a:endParaRPr lang="en-US" sz="4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2793" y="4932414"/>
            <a:ext cx="7795740" cy="950861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ZA" sz="130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Empowering Educators at African Polytechnics</a:t>
            </a:r>
          </a:p>
          <a:p>
            <a:pPr algn="l">
              <a:lnSpc>
                <a:spcPct val="90000"/>
              </a:lnSpc>
            </a:pPr>
            <a:r>
              <a:rPr lang="en-US" sz="13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Andrew Moore</a:t>
            </a:r>
          </a:p>
          <a:p>
            <a:pPr algn="l">
              <a:lnSpc>
                <a:spcPct val="90000"/>
              </a:lnSpc>
            </a:pPr>
            <a:r>
              <a:rPr lang="en-US" sz="13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March 2025</a:t>
            </a:r>
          </a:p>
        </p:txBody>
      </p:sp>
      <p:sp useBgFill="1">
        <p:nvSpPr>
          <p:cNvPr id="14" name="Rounded Rectangle 13">
            <a:extLst>
              <a:ext uri="{FF2B5EF4-FFF2-40B4-BE49-F238E27FC236}">
                <a16:creationId xmlns:a16="http://schemas.microsoft.com/office/drawing/2014/main" id="{8EC4BECB-3915-428C-B97E-9B2A95053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91" y="0"/>
            <a:ext cx="3401878" cy="6857999"/>
          </a:xfrm>
          <a:prstGeom prst="roundRect">
            <a:avLst>
              <a:gd name="adj" fmla="val 0"/>
            </a:avLst>
          </a:pr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FE8E50-044C-4BD7-A1B4-BC8AF7CD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16469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FD53-06D5-10C9-8BB2-48DFF062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Definition of UDL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AE3D-77DD-8EBF-0FBF-E21ADE748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>
                <a:effectLst/>
                <a:latin typeface="Menlo" panose="020B0609030804020204" pitchFamily="49" charset="0"/>
              </a:rPr>
              <a:t>Universal Design for Learning (UDL): </a:t>
            </a:r>
          </a:p>
          <a:p>
            <a:pPr marL="0" indent="0">
              <a:buNone/>
            </a:pPr>
            <a:r>
              <a:rPr lang="en-ZA">
                <a:effectLst/>
                <a:latin typeface="Menlo" panose="020B0609030804020204" pitchFamily="49" charset="0"/>
              </a:rPr>
              <a:t>An educational framework that aims to give all students an equal opportunity to succeed by offering flexibility in the ways students access material, engage with it, and demonstrate their knowledge</a:t>
            </a:r>
            <a:r>
              <a:rPr lang="en-US">
                <a:effectLst/>
                <a:latin typeface="Menlo" panose="020B0609030804020204" pitchFamily="49" charset="0"/>
              </a:rPr>
              <a:t>.</a:t>
            </a:r>
            <a:endParaRPr lang="en-ZA"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81CC-6AD7-DF50-24DA-056CAA79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/>
              <a:t>History of UDL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F81E4E3-A9A5-5472-A3EA-82F8D561F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70389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07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7183-F307-86AA-477F-891B5CBB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>
                <a:ea typeface="Menlo" panose="020B0609030804020204" pitchFamily="49" charset="0"/>
                <a:cs typeface="Menlo" panose="020B0609030804020204" pitchFamily="49" charset="0"/>
              </a:rPr>
              <a:t>UDL Focus Areas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771BDE-C814-C3A1-38A4-FAD1D4559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502743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6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72008-94D8-D7DD-9286-E38E613A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4400" b="1"/>
              <a:t>Examples of UDL in African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6381-27FA-4AF7-1F11-4CD2A2FF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643467"/>
            <a:ext cx="4521480" cy="55710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b="1">
                <a:effectLst/>
                <a:latin typeface="Menlo" panose="020B0609030804020204" pitchFamily="49" charset="0"/>
              </a:rPr>
              <a:t>Stellenbosch University</a:t>
            </a:r>
            <a:r>
              <a:rPr lang="en-ZA">
                <a:effectLst/>
                <a:latin typeface="Menlo" panose="020B0609030804020204" pitchFamily="49" charset="0"/>
              </a:rPr>
              <a:t>: Implementing UDL to support students with disabilities through accessible learning materials and inclusive teaching practices.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University of Cape Town</a:t>
            </a:r>
            <a:r>
              <a:rPr lang="en-ZA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Developing MOOCs based on UDL principles to enhance accessibility and inclusivity in higher education.</a:t>
            </a:r>
          </a:p>
          <a:p>
            <a:r>
              <a:rPr lang="en-ZA" b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Inclusive Futures </a:t>
            </a:r>
            <a:r>
              <a:rPr lang="en-ZA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Project in Tanzania: Training educators to use UDL to improve learning outcomes for children with disabilities.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E6D8-D8FD-A5EB-3243-A66EFA55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/>
              <a:t>Implementation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032D5C-8824-AA2D-1850-B4CA4E6AC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44670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86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E4A1-DAC1-BBD7-411A-0FFF885F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100" b="1"/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6BB685F-2F66-1E62-0116-345D19C4D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770807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19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Introduction to Universal Design for Learning (UDL)</vt:lpstr>
      <vt:lpstr>Definition of UDL</vt:lpstr>
      <vt:lpstr>History of UDL</vt:lpstr>
      <vt:lpstr>UDL Focus Areas</vt:lpstr>
      <vt:lpstr>Examples of UDL in African Universities</vt:lpstr>
      <vt:lpstr>Implementation tips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2025-03-21T09:26:38Z</dcterms:created>
  <dcterms:modified xsi:type="dcterms:W3CDTF">2025-03-21T12:33:20Z</dcterms:modified>
</cp:coreProperties>
</file>