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handoutMasterIdLst>
    <p:handoutMasterId r:id="rId56"/>
  </p:handoutMasterIdLst>
  <p:sldIdLst>
    <p:sldId id="1668" r:id="rId2"/>
    <p:sldId id="284" r:id="rId3"/>
    <p:sldId id="294" r:id="rId4"/>
    <p:sldId id="1307" r:id="rId5"/>
    <p:sldId id="1409" r:id="rId6"/>
    <p:sldId id="1322" r:id="rId7"/>
    <p:sldId id="1483" r:id="rId8"/>
    <p:sldId id="1484" r:id="rId9"/>
    <p:sldId id="1323" r:id="rId10"/>
    <p:sldId id="1491" r:id="rId11"/>
    <p:sldId id="1487" r:id="rId12"/>
    <p:sldId id="1315" r:id="rId13"/>
    <p:sldId id="1324" r:id="rId14"/>
    <p:sldId id="1488" r:id="rId15"/>
    <p:sldId id="1308" r:id="rId16"/>
    <p:sldId id="1489" r:id="rId17"/>
    <p:sldId id="1490" r:id="rId18"/>
    <p:sldId id="686" r:id="rId19"/>
    <p:sldId id="1486" r:id="rId20"/>
    <p:sldId id="1312" r:id="rId21"/>
    <p:sldId id="1326" r:id="rId22"/>
    <p:sldId id="1492" r:id="rId23"/>
    <p:sldId id="1309" r:id="rId24"/>
    <p:sldId id="1494" r:id="rId25"/>
    <p:sldId id="1306" r:id="rId26"/>
    <p:sldId id="1496" r:id="rId27"/>
    <p:sldId id="1500" r:id="rId28"/>
    <p:sldId id="1310" r:id="rId29"/>
    <p:sldId id="1493" r:id="rId30"/>
    <p:sldId id="1502" r:id="rId31"/>
    <p:sldId id="713" r:id="rId32"/>
    <p:sldId id="662" r:id="rId33"/>
    <p:sldId id="309" r:id="rId34"/>
    <p:sldId id="1692" r:id="rId35"/>
    <p:sldId id="972" r:id="rId36"/>
    <p:sldId id="357" r:id="rId37"/>
    <p:sldId id="1485" r:id="rId38"/>
    <p:sldId id="19103" r:id="rId39"/>
    <p:sldId id="19105" r:id="rId40"/>
    <p:sldId id="19104" r:id="rId41"/>
    <p:sldId id="291" r:id="rId42"/>
    <p:sldId id="261" r:id="rId43"/>
    <p:sldId id="1328" r:id="rId44"/>
    <p:sldId id="1327" r:id="rId45"/>
    <p:sldId id="1495" r:id="rId46"/>
    <p:sldId id="1497" r:id="rId47"/>
    <p:sldId id="1316" r:id="rId48"/>
    <p:sldId id="1319" r:id="rId49"/>
    <p:sldId id="1317" r:id="rId50"/>
    <p:sldId id="976" r:id="rId51"/>
    <p:sldId id="1321" r:id="rId52"/>
    <p:sldId id="1693" r:id="rId53"/>
    <p:sldId id="142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6D2"/>
    <a:srgbClr val="775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9" autoAdjust="0"/>
  </p:normalViewPr>
  <p:slideViewPr>
    <p:cSldViewPr snapToGrid="0">
      <p:cViewPr varScale="1">
        <p:scale>
          <a:sx n="114" d="100"/>
          <a:sy n="114" d="100"/>
        </p:scale>
        <p:origin x="474" y="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50" d="100"/>
          <a:sy n="50" d="100"/>
        </p:scale>
        <p:origin x="3403" y="3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1" Type="http://schemas.openxmlformats.org/officeDocument/2006/relationships/image" Target="../media/image16.jpeg"/></Relationships>
</file>

<file path=ppt/diagrams/_rels/data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ata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ata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ata8.xml.rels><?xml version="1.0" encoding="UTF-8" standalone="yes"?>
<Relationships xmlns="http://schemas.openxmlformats.org/package/2006/relationships"><Relationship Id="rId1" Type="http://schemas.openxmlformats.org/officeDocument/2006/relationships/image" Target="../media/image55.png"/></Relationships>
</file>

<file path=ppt/diagrams/_rels/data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6" Type="http://schemas.openxmlformats.org/officeDocument/2006/relationships/image" Target="../media/image38.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8.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1">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EEC075B-A773-44B4-B8B6-A9E4B3EBD13D}" type="doc">
      <dgm:prSet loTypeId="urn:microsoft.com/office/officeart/2005/8/layout/bList2#1" loCatId="list" qsTypeId="urn:microsoft.com/office/officeart/2005/8/quickstyle/simple1#1" qsCatId="simple" csTypeId="urn:microsoft.com/office/officeart/2005/8/colors/colorful1#1" csCatId="colorful" phldr="1"/>
      <dgm:spPr/>
      <dgm:t>
        <a:bodyPr/>
        <a:lstStyle/>
        <a:p>
          <a:endParaRPr lang="en-CA"/>
        </a:p>
      </dgm:t>
    </dgm:pt>
    <dgm:pt modelId="{79F028B3-44AC-4A4E-9C79-9B9432D0A884}">
      <dgm:prSet/>
      <dgm:spPr/>
      <dgm:t>
        <a:bodyPr/>
        <a:lstStyle/>
        <a:p>
          <a:r>
            <a:rPr lang="en-US" dirty="0"/>
            <a:t>Hybrid learning</a:t>
          </a:r>
          <a:endParaRPr lang="en-CA" dirty="0"/>
        </a:p>
      </dgm:t>
    </dgm:pt>
    <dgm:pt modelId="{730E5536-EF16-4521-82AA-0ED69C1C516A}" type="parTrans" cxnId="{F4E56A6A-07D5-4306-B9D2-5F6A4BD4388A}">
      <dgm:prSet/>
      <dgm:spPr/>
      <dgm:t>
        <a:bodyPr/>
        <a:lstStyle/>
        <a:p>
          <a:endParaRPr lang="en-CA"/>
        </a:p>
      </dgm:t>
    </dgm:pt>
    <dgm:pt modelId="{69A29FF9-5EBF-41C5-990C-BB38BEBEB910}" type="sibTrans" cxnId="{F4E56A6A-07D5-4306-B9D2-5F6A4BD4388A}">
      <dgm:prSet/>
      <dgm:spPr/>
      <dgm:t>
        <a:bodyPr/>
        <a:lstStyle/>
        <a:p>
          <a:endParaRPr lang="en-CA"/>
        </a:p>
      </dgm:t>
    </dgm:pt>
    <dgm:pt modelId="{9FB4BB67-8209-416F-BCB7-026584506335}">
      <dgm:prSet/>
      <dgm:spPr/>
      <dgm:t>
        <a:bodyPr/>
        <a:lstStyle/>
        <a:p>
          <a:r>
            <a:rPr lang="en-US"/>
            <a:t>Blended learning</a:t>
          </a:r>
          <a:endParaRPr lang="en-CA"/>
        </a:p>
      </dgm:t>
    </dgm:pt>
    <dgm:pt modelId="{0F465479-5AF3-4721-A0BE-20B134792D8C}" type="parTrans" cxnId="{13EC9632-125F-4670-B77E-E256C8701F31}">
      <dgm:prSet/>
      <dgm:spPr/>
      <dgm:t>
        <a:bodyPr/>
        <a:lstStyle/>
        <a:p>
          <a:endParaRPr lang="en-CA"/>
        </a:p>
      </dgm:t>
    </dgm:pt>
    <dgm:pt modelId="{ECFBE635-2CE7-4CC4-8097-F29C184D87D7}" type="sibTrans" cxnId="{13EC9632-125F-4670-B77E-E256C8701F31}">
      <dgm:prSet/>
      <dgm:spPr/>
      <dgm:t>
        <a:bodyPr/>
        <a:lstStyle/>
        <a:p>
          <a:endParaRPr lang="en-CA"/>
        </a:p>
      </dgm:t>
    </dgm:pt>
    <dgm:pt modelId="{E7B5984C-56AC-42D3-9F43-47939F9199B8}">
      <dgm:prSet/>
      <dgm:spPr/>
      <dgm:t>
        <a:bodyPr/>
        <a:lstStyle/>
        <a:p>
          <a:r>
            <a:rPr lang="en-US"/>
            <a:t>E-learning</a:t>
          </a:r>
          <a:endParaRPr lang="en-CA"/>
        </a:p>
      </dgm:t>
    </dgm:pt>
    <dgm:pt modelId="{9F1A181C-2D4F-494C-B465-23B3086FDB8D}" type="parTrans" cxnId="{7951661E-6008-4AA8-869A-E16C14BC8DAF}">
      <dgm:prSet/>
      <dgm:spPr/>
      <dgm:t>
        <a:bodyPr/>
        <a:lstStyle/>
        <a:p>
          <a:endParaRPr lang="en-CA"/>
        </a:p>
      </dgm:t>
    </dgm:pt>
    <dgm:pt modelId="{F2824223-4AB6-44F2-BD2A-24585AAEB818}" type="sibTrans" cxnId="{7951661E-6008-4AA8-869A-E16C14BC8DAF}">
      <dgm:prSet/>
      <dgm:spPr/>
      <dgm:t>
        <a:bodyPr/>
        <a:lstStyle/>
        <a:p>
          <a:endParaRPr lang="en-CA"/>
        </a:p>
      </dgm:t>
    </dgm:pt>
    <dgm:pt modelId="{D6FDD647-0145-4C8C-A2B0-C16F89A0F1E1}" type="pres">
      <dgm:prSet presAssocID="{8EEC075B-A773-44B4-B8B6-A9E4B3EBD13D}" presName="diagram" presStyleCnt="0">
        <dgm:presLayoutVars>
          <dgm:dir/>
          <dgm:animLvl val="lvl"/>
          <dgm:resizeHandles val="exact"/>
        </dgm:presLayoutVars>
      </dgm:prSet>
      <dgm:spPr/>
    </dgm:pt>
    <dgm:pt modelId="{7769D909-4658-4E24-9923-D908FFF036C6}" type="pres">
      <dgm:prSet presAssocID="{79F028B3-44AC-4A4E-9C79-9B9432D0A884}" presName="compNode" presStyleCnt="0"/>
      <dgm:spPr/>
    </dgm:pt>
    <dgm:pt modelId="{88DE5E39-602F-40AA-8A0F-8B80A2E497CB}" type="pres">
      <dgm:prSet presAssocID="{79F028B3-44AC-4A4E-9C79-9B9432D0A884}" presName="childRect" presStyleLbl="bgAcc1" presStyleIdx="0" presStyleCnt="3">
        <dgm:presLayoutVars>
          <dgm:bulletEnabled val="1"/>
        </dgm:presLayoutVars>
      </dgm:prSet>
      <dgm:spPr/>
    </dgm:pt>
    <dgm:pt modelId="{1F2D31E4-F939-4563-88AC-4BB00A106E28}" type="pres">
      <dgm:prSet presAssocID="{79F028B3-44AC-4A4E-9C79-9B9432D0A884}" presName="parentText" presStyleLbl="node1" presStyleIdx="0" presStyleCnt="0">
        <dgm:presLayoutVars>
          <dgm:chMax val="0"/>
          <dgm:bulletEnabled val="1"/>
        </dgm:presLayoutVars>
      </dgm:prSet>
      <dgm:spPr/>
    </dgm:pt>
    <dgm:pt modelId="{CC90A5D6-33C4-4BDA-9CA0-56E945CB9E97}" type="pres">
      <dgm:prSet presAssocID="{79F028B3-44AC-4A4E-9C79-9B9432D0A884}" presName="parentRect" presStyleLbl="alignNode1" presStyleIdx="0" presStyleCnt="3"/>
      <dgm:spPr/>
    </dgm:pt>
    <dgm:pt modelId="{9839EA02-9279-4849-B4A8-C7CC299118E9}" type="pres">
      <dgm:prSet presAssocID="{79F028B3-44AC-4A4E-9C79-9B9432D0A884}"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1DD7960F-EF44-42AD-B032-F94B81EE64B2}" type="pres">
      <dgm:prSet presAssocID="{69A29FF9-5EBF-41C5-990C-BB38BEBEB910}" presName="sibTrans" presStyleLbl="sibTrans2D1" presStyleIdx="0" presStyleCnt="0"/>
      <dgm:spPr/>
    </dgm:pt>
    <dgm:pt modelId="{797F210E-22EB-4773-B040-89D0A486CFCE}" type="pres">
      <dgm:prSet presAssocID="{9FB4BB67-8209-416F-BCB7-026584506335}" presName="compNode" presStyleCnt="0"/>
      <dgm:spPr/>
    </dgm:pt>
    <dgm:pt modelId="{4B6D6585-EFC6-4416-9C6F-22D903AD262C}" type="pres">
      <dgm:prSet presAssocID="{9FB4BB67-8209-416F-BCB7-026584506335}" presName="childRect" presStyleLbl="bgAcc1" presStyleIdx="1" presStyleCnt="3">
        <dgm:presLayoutVars>
          <dgm:bulletEnabled val="1"/>
        </dgm:presLayoutVars>
      </dgm:prSet>
      <dgm:spPr/>
    </dgm:pt>
    <dgm:pt modelId="{C38AD4F2-0A59-4F35-913B-93505A4E0021}" type="pres">
      <dgm:prSet presAssocID="{9FB4BB67-8209-416F-BCB7-026584506335}" presName="parentText" presStyleLbl="node1" presStyleIdx="0" presStyleCnt="0">
        <dgm:presLayoutVars>
          <dgm:chMax val="0"/>
          <dgm:bulletEnabled val="1"/>
        </dgm:presLayoutVars>
      </dgm:prSet>
      <dgm:spPr/>
    </dgm:pt>
    <dgm:pt modelId="{1AE0F987-0D6F-4F89-973F-3947F2DD57F3}" type="pres">
      <dgm:prSet presAssocID="{9FB4BB67-8209-416F-BCB7-026584506335}" presName="parentRect" presStyleLbl="alignNode1" presStyleIdx="1" presStyleCnt="3"/>
      <dgm:spPr/>
    </dgm:pt>
    <dgm:pt modelId="{B95CB420-E996-46F8-80E9-85F421349620}" type="pres">
      <dgm:prSet presAssocID="{9FB4BB67-8209-416F-BCB7-026584506335}"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82C2FC71-1056-4EEC-B682-FE0331F4A53E}" type="pres">
      <dgm:prSet presAssocID="{ECFBE635-2CE7-4CC4-8097-F29C184D87D7}" presName="sibTrans" presStyleLbl="sibTrans2D1" presStyleIdx="0" presStyleCnt="0"/>
      <dgm:spPr/>
    </dgm:pt>
    <dgm:pt modelId="{BE2B7533-7A26-447E-B5DD-A5337F80F60F}" type="pres">
      <dgm:prSet presAssocID="{E7B5984C-56AC-42D3-9F43-47939F9199B8}" presName="compNode" presStyleCnt="0"/>
      <dgm:spPr/>
    </dgm:pt>
    <dgm:pt modelId="{8075CB04-3957-4022-99B1-82C47A129E90}" type="pres">
      <dgm:prSet presAssocID="{E7B5984C-56AC-42D3-9F43-47939F9199B8}" presName="childRect" presStyleLbl="bgAcc1" presStyleIdx="2" presStyleCnt="3">
        <dgm:presLayoutVars>
          <dgm:bulletEnabled val="1"/>
        </dgm:presLayoutVars>
      </dgm:prSet>
      <dgm:spPr/>
    </dgm:pt>
    <dgm:pt modelId="{CE64E17A-CA97-498E-9549-D0F898486C2B}" type="pres">
      <dgm:prSet presAssocID="{E7B5984C-56AC-42D3-9F43-47939F9199B8}" presName="parentText" presStyleLbl="node1" presStyleIdx="0" presStyleCnt="0">
        <dgm:presLayoutVars>
          <dgm:chMax val="0"/>
          <dgm:bulletEnabled val="1"/>
        </dgm:presLayoutVars>
      </dgm:prSet>
      <dgm:spPr/>
    </dgm:pt>
    <dgm:pt modelId="{30C999FB-EE09-4D64-A22D-39411746E00B}" type="pres">
      <dgm:prSet presAssocID="{E7B5984C-56AC-42D3-9F43-47939F9199B8}" presName="parentRect" presStyleLbl="alignNode1" presStyleIdx="2" presStyleCnt="3" custLinFactNeighborX="-241" custLinFactNeighborY="3867"/>
      <dgm:spPr/>
    </dgm:pt>
    <dgm:pt modelId="{15258EB8-FF65-4AF5-B07E-18FF9A9DD90D}" type="pres">
      <dgm:prSet presAssocID="{E7B5984C-56AC-42D3-9F43-47939F9199B8}"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Lst>
  <dgm:cxnLst>
    <dgm:cxn modelId="{7951661E-6008-4AA8-869A-E16C14BC8DAF}" srcId="{8EEC075B-A773-44B4-B8B6-A9E4B3EBD13D}" destId="{E7B5984C-56AC-42D3-9F43-47939F9199B8}" srcOrd="2" destOrd="0" parTransId="{9F1A181C-2D4F-494C-B465-23B3086FDB8D}" sibTransId="{F2824223-4AB6-44F2-BD2A-24585AAEB818}"/>
    <dgm:cxn modelId="{13EC9632-125F-4670-B77E-E256C8701F31}" srcId="{8EEC075B-A773-44B4-B8B6-A9E4B3EBD13D}" destId="{9FB4BB67-8209-416F-BCB7-026584506335}" srcOrd="1" destOrd="0" parTransId="{0F465479-5AF3-4721-A0BE-20B134792D8C}" sibTransId="{ECFBE635-2CE7-4CC4-8097-F29C184D87D7}"/>
    <dgm:cxn modelId="{D538843D-8174-4102-93B5-8571213C18DF}" type="presOf" srcId="{9FB4BB67-8209-416F-BCB7-026584506335}" destId="{C38AD4F2-0A59-4F35-913B-93505A4E0021}" srcOrd="0" destOrd="0" presId="urn:microsoft.com/office/officeart/2005/8/layout/bList2#1"/>
    <dgm:cxn modelId="{F4E56A6A-07D5-4306-B9D2-5F6A4BD4388A}" srcId="{8EEC075B-A773-44B4-B8B6-A9E4B3EBD13D}" destId="{79F028B3-44AC-4A4E-9C79-9B9432D0A884}" srcOrd="0" destOrd="0" parTransId="{730E5536-EF16-4521-82AA-0ED69C1C516A}" sibTransId="{69A29FF9-5EBF-41C5-990C-BB38BEBEB910}"/>
    <dgm:cxn modelId="{E5727E96-542F-41B6-86DF-E7C75F77BA59}" type="presOf" srcId="{E7B5984C-56AC-42D3-9F43-47939F9199B8}" destId="{30C999FB-EE09-4D64-A22D-39411746E00B}" srcOrd="1" destOrd="0" presId="urn:microsoft.com/office/officeart/2005/8/layout/bList2#1"/>
    <dgm:cxn modelId="{5C5907AA-E063-4665-9E66-E2BCD9E1187D}" type="presOf" srcId="{ECFBE635-2CE7-4CC4-8097-F29C184D87D7}" destId="{82C2FC71-1056-4EEC-B682-FE0331F4A53E}" srcOrd="0" destOrd="0" presId="urn:microsoft.com/office/officeart/2005/8/layout/bList2#1"/>
    <dgm:cxn modelId="{E29514D0-4151-41DD-AC79-4CD308B78DC4}" type="presOf" srcId="{79F028B3-44AC-4A4E-9C79-9B9432D0A884}" destId="{1F2D31E4-F939-4563-88AC-4BB00A106E28}" srcOrd="0" destOrd="0" presId="urn:microsoft.com/office/officeart/2005/8/layout/bList2#1"/>
    <dgm:cxn modelId="{2BE6D9E9-2602-47CB-A027-DA1263087CAE}" type="presOf" srcId="{E7B5984C-56AC-42D3-9F43-47939F9199B8}" destId="{CE64E17A-CA97-498E-9549-D0F898486C2B}" srcOrd="0" destOrd="0" presId="urn:microsoft.com/office/officeart/2005/8/layout/bList2#1"/>
    <dgm:cxn modelId="{6D2C8BF2-0A11-44DA-8D56-A67D53DB44AE}" type="presOf" srcId="{69A29FF9-5EBF-41C5-990C-BB38BEBEB910}" destId="{1DD7960F-EF44-42AD-B032-F94B81EE64B2}" srcOrd="0" destOrd="0" presId="urn:microsoft.com/office/officeart/2005/8/layout/bList2#1"/>
    <dgm:cxn modelId="{B938CCF2-0907-4636-8FB5-91D0A8C056D5}" type="presOf" srcId="{9FB4BB67-8209-416F-BCB7-026584506335}" destId="{1AE0F987-0D6F-4F89-973F-3947F2DD57F3}" srcOrd="1" destOrd="0" presId="urn:microsoft.com/office/officeart/2005/8/layout/bList2#1"/>
    <dgm:cxn modelId="{B5D9D6FC-0893-40DA-8BAE-CB553DBB2088}" type="presOf" srcId="{79F028B3-44AC-4A4E-9C79-9B9432D0A884}" destId="{CC90A5D6-33C4-4BDA-9CA0-56E945CB9E97}" srcOrd="1" destOrd="0" presId="urn:microsoft.com/office/officeart/2005/8/layout/bList2#1"/>
    <dgm:cxn modelId="{515162FF-571B-4F46-9CA4-5C1165649D62}" type="presOf" srcId="{8EEC075B-A773-44B4-B8B6-A9E4B3EBD13D}" destId="{D6FDD647-0145-4C8C-A2B0-C16F89A0F1E1}" srcOrd="0" destOrd="0" presId="urn:microsoft.com/office/officeart/2005/8/layout/bList2#1"/>
    <dgm:cxn modelId="{2CC36A6A-8424-4E66-83AA-1E9EBF52306D}" type="presParOf" srcId="{D6FDD647-0145-4C8C-A2B0-C16F89A0F1E1}" destId="{7769D909-4658-4E24-9923-D908FFF036C6}" srcOrd="0" destOrd="0" presId="urn:microsoft.com/office/officeart/2005/8/layout/bList2#1"/>
    <dgm:cxn modelId="{C89022F8-CA1D-41FD-8299-1FFE1EE98B62}" type="presParOf" srcId="{7769D909-4658-4E24-9923-D908FFF036C6}" destId="{88DE5E39-602F-40AA-8A0F-8B80A2E497CB}" srcOrd="0" destOrd="0" presId="urn:microsoft.com/office/officeart/2005/8/layout/bList2#1"/>
    <dgm:cxn modelId="{426A6927-802F-4409-A84D-28177D9961A5}" type="presParOf" srcId="{7769D909-4658-4E24-9923-D908FFF036C6}" destId="{1F2D31E4-F939-4563-88AC-4BB00A106E28}" srcOrd="1" destOrd="0" presId="urn:microsoft.com/office/officeart/2005/8/layout/bList2#1"/>
    <dgm:cxn modelId="{34FA2ADF-3052-45D6-A0CD-753F25BEB2D0}" type="presParOf" srcId="{7769D909-4658-4E24-9923-D908FFF036C6}" destId="{CC90A5D6-33C4-4BDA-9CA0-56E945CB9E97}" srcOrd="2" destOrd="0" presId="urn:microsoft.com/office/officeart/2005/8/layout/bList2#1"/>
    <dgm:cxn modelId="{63654FE5-D953-4B49-8E81-5CB9106683C3}" type="presParOf" srcId="{7769D909-4658-4E24-9923-D908FFF036C6}" destId="{9839EA02-9279-4849-B4A8-C7CC299118E9}" srcOrd="3" destOrd="0" presId="urn:microsoft.com/office/officeart/2005/8/layout/bList2#1"/>
    <dgm:cxn modelId="{7A6A6180-3AF7-458D-85AA-5F4ED99BE72E}" type="presParOf" srcId="{D6FDD647-0145-4C8C-A2B0-C16F89A0F1E1}" destId="{1DD7960F-EF44-42AD-B032-F94B81EE64B2}" srcOrd="1" destOrd="0" presId="urn:microsoft.com/office/officeart/2005/8/layout/bList2#1"/>
    <dgm:cxn modelId="{0C511FD5-234D-4E9E-9876-69C8DB3423B3}" type="presParOf" srcId="{D6FDD647-0145-4C8C-A2B0-C16F89A0F1E1}" destId="{797F210E-22EB-4773-B040-89D0A486CFCE}" srcOrd="2" destOrd="0" presId="urn:microsoft.com/office/officeart/2005/8/layout/bList2#1"/>
    <dgm:cxn modelId="{211E435A-1926-4D28-89C2-3952DCFAE75B}" type="presParOf" srcId="{797F210E-22EB-4773-B040-89D0A486CFCE}" destId="{4B6D6585-EFC6-4416-9C6F-22D903AD262C}" srcOrd="0" destOrd="0" presId="urn:microsoft.com/office/officeart/2005/8/layout/bList2#1"/>
    <dgm:cxn modelId="{BC176FDA-6F1B-457B-A5F0-F51852161DA5}" type="presParOf" srcId="{797F210E-22EB-4773-B040-89D0A486CFCE}" destId="{C38AD4F2-0A59-4F35-913B-93505A4E0021}" srcOrd="1" destOrd="0" presId="urn:microsoft.com/office/officeart/2005/8/layout/bList2#1"/>
    <dgm:cxn modelId="{A88CBD3A-4198-4BBD-ADF9-916B110F12A4}" type="presParOf" srcId="{797F210E-22EB-4773-B040-89D0A486CFCE}" destId="{1AE0F987-0D6F-4F89-973F-3947F2DD57F3}" srcOrd="2" destOrd="0" presId="urn:microsoft.com/office/officeart/2005/8/layout/bList2#1"/>
    <dgm:cxn modelId="{7CEE13B9-8079-4844-AD06-FA931D6019E6}" type="presParOf" srcId="{797F210E-22EB-4773-B040-89D0A486CFCE}" destId="{B95CB420-E996-46F8-80E9-85F421349620}" srcOrd="3" destOrd="0" presId="urn:microsoft.com/office/officeart/2005/8/layout/bList2#1"/>
    <dgm:cxn modelId="{E2ABE835-2A64-4B6E-8C27-7CE8C2B05D2C}" type="presParOf" srcId="{D6FDD647-0145-4C8C-A2B0-C16F89A0F1E1}" destId="{82C2FC71-1056-4EEC-B682-FE0331F4A53E}" srcOrd="3" destOrd="0" presId="urn:microsoft.com/office/officeart/2005/8/layout/bList2#1"/>
    <dgm:cxn modelId="{CB3745A2-906A-41C8-8F57-5A0608BCAB78}" type="presParOf" srcId="{D6FDD647-0145-4C8C-A2B0-C16F89A0F1E1}" destId="{BE2B7533-7A26-447E-B5DD-A5337F80F60F}" srcOrd="4" destOrd="0" presId="urn:microsoft.com/office/officeart/2005/8/layout/bList2#1"/>
    <dgm:cxn modelId="{A6FB3DE9-6ADD-4B27-8539-2062B261C4E7}" type="presParOf" srcId="{BE2B7533-7A26-447E-B5DD-A5337F80F60F}" destId="{8075CB04-3957-4022-99B1-82C47A129E90}" srcOrd="0" destOrd="0" presId="urn:microsoft.com/office/officeart/2005/8/layout/bList2#1"/>
    <dgm:cxn modelId="{D6D9F043-82CB-45BD-883B-405755E31E7A}" type="presParOf" srcId="{BE2B7533-7A26-447E-B5DD-A5337F80F60F}" destId="{CE64E17A-CA97-498E-9549-D0F898486C2B}" srcOrd="1" destOrd="0" presId="urn:microsoft.com/office/officeart/2005/8/layout/bList2#1"/>
    <dgm:cxn modelId="{058C6C35-0E34-481E-968C-6ADB7CC205AD}" type="presParOf" srcId="{BE2B7533-7A26-447E-B5DD-A5337F80F60F}" destId="{30C999FB-EE09-4D64-A22D-39411746E00B}" srcOrd="2" destOrd="0" presId="urn:microsoft.com/office/officeart/2005/8/layout/bList2#1"/>
    <dgm:cxn modelId="{0FC31D28-1129-4C66-B914-1DBF56522A61}" type="presParOf" srcId="{BE2B7533-7A26-447E-B5DD-A5337F80F60F}" destId="{15258EB8-FF65-4AF5-B07E-18FF9A9DD90D}"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D63B54-6594-4AA2-9EAE-76839648B50C}" type="doc">
      <dgm:prSet loTypeId="urn:microsoft.com/office/officeart/2005/8/layout/venn1" loCatId="relationship" qsTypeId="urn:microsoft.com/office/officeart/2005/8/quickstyle/simple1#2" qsCatId="simple" csTypeId="urn:microsoft.com/office/officeart/2005/8/colors/accent1_2#1" csCatId="accent1" phldr="1"/>
      <dgm:spPr/>
      <dgm:t>
        <a:bodyPr/>
        <a:lstStyle/>
        <a:p>
          <a:endParaRPr lang="en-CA"/>
        </a:p>
      </dgm:t>
    </dgm:pt>
    <dgm:pt modelId="{FA60DFB0-4EBF-4D45-A6BB-044362D9A6F3}">
      <dgm:prSet custT="1"/>
      <dgm:spPr>
        <a:solidFill>
          <a:srgbClr val="2AA8C4">
            <a:alpha val="50000"/>
          </a:srgbClr>
        </a:solidFill>
      </dgm:spPr>
      <dgm:t>
        <a:bodyPr/>
        <a:lstStyle/>
        <a:p>
          <a:r>
            <a:rPr lang="en-US" sz="3200" dirty="0">
              <a:solidFill>
                <a:schemeClr val="bg1"/>
              </a:solidFill>
            </a:rPr>
            <a:t>Student</a:t>
          </a:r>
          <a:endParaRPr lang="en-CA" sz="2200" dirty="0">
            <a:solidFill>
              <a:schemeClr val="bg1"/>
            </a:solidFill>
          </a:endParaRPr>
        </a:p>
      </dgm:t>
    </dgm:pt>
    <dgm:pt modelId="{70556293-317C-4EBA-BE4F-4769AE018E94}" type="parTrans" cxnId="{A6A22BB5-0B55-4709-BA75-8B47779FB4EB}">
      <dgm:prSet/>
      <dgm:spPr/>
      <dgm:t>
        <a:bodyPr/>
        <a:lstStyle/>
        <a:p>
          <a:endParaRPr lang="en-CA"/>
        </a:p>
      </dgm:t>
    </dgm:pt>
    <dgm:pt modelId="{1A221D4B-7DE5-477E-9717-D36DAD45E07A}" type="sibTrans" cxnId="{A6A22BB5-0B55-4709-BA75-8B47779FB4EB}">
      <dgm:prSet/>
      <dgm:spPr/>
      <dgm:t>
        <a:bodyPr/>
        <a:lstStyle/>
        <a:p>
          <a:endParaRPr lang="en-CA"/>
        </a:p>
      </dgm:t>
    </dgm:pt>
    <dgm:pt modelId="{89BFA78B-EEA3-4E5C-9777-4262CE35F0EE}">
      <dgm:prSet custT="1"/>
      <dgm:spPr>
        <a:solidFill>
          <a:schemeClr val="accent4">
            <a:lumMod val="60000"/>
            <a:lumOff val="40000"/>
            <a:alpha val="50000"/>
          </a:schemeClr>
        </a:solidFill>
      </dgm:spPr>
      <dgm:t>
        <a:bodyPr/>
        <a:lstStyle/>
        <a:p>
          <a:r>
            <a:rPr lang="en-US" sz="3200" dirty="0">
              <a:solidFill>
                <a:schemeClr val="bg1"/>
              </a:solidFill>
            </a:rPr>
            <a:t>Learning materials</a:t>
          </a:r>
          <a:endParaRPr lang="en-CA" sz="3200" dirty="0">
            <a:solidFill>
              <a:schemeClr val="bg1"/>
            </a:solidFill>
          </a:endParaRPr>
        </a:p>
      </dgm:t>
    </dgm:pt>
    <dgm:pt modelId="{1D1D58EE-9705-4762-B1B7-B4ABAFDB5D6E}" type="parTrans" cxnId="{9A3971D9-989F-4304-BD8A-F879ECB62D9D}">
      <dgm:prSet/>
      <dgm:spPr/>
      <dgm:t>
        <a:bodyPr/>
        <a:lstStyle/>
        <a:p>
          <a:endParaRPr lang="en-CA"/>
        </a:p>
      </dgm:t>
    </dgm:pt>
    <dgm:pt modelId="{0D270E13-AEF9-4A5D-BFA0-9F99E5A6C136}" type="sibTrans" cxnId="{9A3971D9-989F-4304-BD8A-F879ECB62D9D}">
      <dgm:prSet/>
      <dgm:spPr/>
      <dgm:t>
        <a:bodyPr/>
        <a:lstStyle/>
        <a:p>
          <a:endParaRPr lang="en-CA"/>
        </a:p>
      </dgm:t>
    </dgm:pt>
    <dgm:pt modelId="{CF208E00-FE79-4610-83CA-AD2B657641AA}">
      <dgm:prSet custT="1"/>
      <dgm:spPr>
        <a:solidFill>
          <a:srgbClr val="FFC000">
            <a:alpha val="50000"/>
          </a:srgbClr>
        </a:solidFill>
      </dgm:spPr>
      <dgm:t>
        <a:bodyPr/>
        <a:lstStyle/>
        <a:p>
          <a:r>
            <a:rPr lang="en-US" sz="3200" dirty="0">
              <a:solidFill>
                <a:schemeClr val="bg1"/>
              </a:solidFill>
            </a:rPr>
            <a:t>Learner</a:t>
          </a:r>
          <a:r>
            <a:rPr lang="en-US" sz="2500" dirty="0">
              <a:solidFill>
                <a:schemeClr val="bg1"/>
              </a:solidFill>
            </a:rPr>
            <a:t> Support</a:t>
          </a:r>
          <a:endParaRPr lang="en-CA" sz="2500" dirty="0">
            <a:solidFill>
              <a:schemeClr val="bg1"/>
            </a:solidFill>
          </a:endParaRPr>
        </a:p>
      </dgm:t>
    </dgm:pt>
    <dgm:pt modelId="{93C2B6C7-49EE-4C1D-8777-2D90E55B90C0}" type="parTrans" cxnId="{C912E45C-6B22-4DBB-B43E-AA215A6EEB02}">
      <dgm:prSet/>
      <dgm:spPr/>
      <dgm:t>
        <a:bodyPr/>
        <a:lstStyle/>
        <a:p>
          <a:endParaRPr lang="en-CA"/>
        </a:p>
      </dgm:t>
    </dgm:pt>
    <dgm:pt modelId="{2B09075A-09C4-4DEC-94F9-37D85E462156}" type="sibTrans" cxnId="{C912E45C-6B22-4DBB-B43E-AA215A6EEB02}">
      <dgm:prSet/>
      <dgm:spPr/>
      <dgm:t>
        <a:bodyPr/>
        <a:lstStyle/>
        <a:p>
          <a:endParaRPr lang="en-CA"/>
        </a:p>
      </dgm:t>
    </dgm:pt>
    <dgm:pt modelId="{7FC53582-3C64-4167-BB9F-B29895AD724C}" type="pres">
      <dgm:prSet presAssocID="{4CD63B54-6594-4AA2-9EAE-76839648B50C}" presName="compositeShape" presStyleCnt="0">
        <dgm:presLayoutVars>
          <dgm:chMax val="7"/>
          <dgm:dir/>
          <dgm:resizeHandles val="exact"/>
        </dgm:presLayoutVars>
      </dgm:prSet>
      <dgm:spPr/>
    </dgm:pt>
    <dgm:pt modelId="{3A98527E-098A-4CFE-B657-2B19AFCA1FDD}" type="pres">
      <dgm:prSet presAssocID="{FA60DFB0-4EBF-4D45-A6BB-044362D9A6F3}" presName="circ1" presStyleLbl="vennNode1" presStyleIdx="0" presStyleCnt="3"/>
      <dgm:spPr/>
    </dgm:pt>
    <dgm:pt modelId="{AAA05FC8-3D24-47D2-A9C6-828ACFB97EDF}" type="pres">
      <dgm:prSet presAssocID="{FA60DFB0-4EBF-4D45-A6BB-044362D9A6F3}" presName="circ1Tx" presStyleLbl="revTx" presStyleIdx="0" presStyleCnt="0">
        <dgm:presLayoutVars>
          <dgm:chMax val="0"/>
          <dgm:chPref val="0"/>
          <dgm:bulletEnabled val="1"/>
        </dgm:presLayoutVars>
      </dgm:prSet>
      <dgm:spPr/>
    </dgm:pt>
    <dgm:pt modelId="{FA9BE1B1-B60B-4053-BB8B-073BD00299DA}" type="pres">
      <dgm:prSet presAssocID="{89BFA78B-EEA3-4E5C-9777-4262CE35F0EE}" presName="circ2" presStyleLbl="vennNode1" presStyleIdx="1" presStyleCnt="3"/>
      <dgm:spPr/>
    </dgm:pt>
    <dgm:pt modelId="{EC9161F7-9BF2-4E2C-86D1-614B7488F7EC}" type="pres">
      <dgm:prSet presAssocID="{89BFA78B-EEA3-4E5C-9777-4262CE35F0EE}" presName="circ2Tx" presStyleLbl="revTx" presStyleIdx="0" presStyleCnt="0">
        <dgm:presLayoutVars>
          <dgm:chMax val="0"/>
          <dgm:chPref val="0"/>
          <dgm:bulletEnabled val="1"/>
        </dgm:presLayoutVars>
      </dgm:prSet>
      <dgm:spPr/>
    </dgm:pt>
    <dgm:pt modelId="{4E258DB6-F464-4092-A2BD-9A5311D61EC9}" type="pres">
      <dgm:prSet presAssocID="{CF208E00-FE79-4610-83CA-AD2B657641AA}" presName="circ3" presStyleLbl="vennNode1" presStyleIdx="2" presStyleCnt="3"/>
      <dgm:spPr/>
    </dgm:pt>
    <dgm:pt modelId="{CDD0DB3F-1F5F-446E-B5C7-6F50B4DCDB79}" type="pres">
      <dgm:prSet presAssocID="{CF208E00-FE79-4610-83CA-AD2B657641AA}" presName="circ3Tx" presStyleLbl="revTx" presStyleIdx="0" presStyleCnt="0">
        <dgm:presLayoutVars>
          <dgm:chMax val="0"/>
          <dgm:chPref val="0"/>
          <dgm:bulletEnabled val="1"/>
        </dgm:presLayoutVars>
      </dgm:prSet>
      <dgm:spPr/>
    </dgm:pt>
  </dgm:ptLst>
  <dgm:cxnLst>
    <dgm:cxn modelId="{43DA8E1B-57A2-4087-9A02-85ED13600610}" type="presOf" srcId="{FA60DFB0-4EBF-4D45-A6BB-044362D9A6F3}" destId="{3A98527E-098A-4CFE-B657-2B19AFCA1FDD}" srcOrd="0" destOrd="0" presId="urn:microsoft.com/office/officeart/2005/8/layout/venn1"/>
    <dgm:cxn modelId="{BFD1302C-8078-48D7-B131-EE640040D64C}" type="presOf" srcId="{CF208E00-FE79-4610-83CA-AD2B657641AA}" destId="{CDD0DB3F-1F5F-446E-B5C7-6F50B4DCDB79}" srcOrd="1" destOrd="0" presId="urn:microsoft.com/office/officeart/2005/8/layout/venn1"/>
    <dgm:cxn modelId="{D633094C-EEF3-4782-8B19-2595BC3E7023}" type="presOf" srcId="{FA60DFB0-4EBF-4D45-A6BB-044362D9A6F3}" destId="{AAA05FC8-3D24-47D2-A9C6-828ACFB97EDF}" srcOrd="1" destOrd="0" presId="urn:microsoft.com/office/officeart/2005/8/layout/venn1"/>
    <dgm:cxn modelId="{C912E45C-6B22-4DBB-B43E-AA215A6EEB02}" srcId="{4CD63B54-6594-4AA2-9EAE-76839648B50C}" destId="{CF208E00-FE79-4610-83CA-AD2B657641AA}" srcOrd="2" destOrd="0" parTransId="{93C2B6C7-49EE-4C1D-8777-2D90E55B90C0}" sibTransId="{2B09075A-09C4-4DEC-94F9-37D85E462156}"/>
    <dgm:cxn modelId="{D093B17B-1F7B-4B6B-98B0-4FB3EA503A68}" type="presOf" srcId="{CF208E00-FE79-4610-83CA-AD2B657641AA}" destId="{4E258DB6-F464-4092-A2BD-9A5311D61EC9}" srcOrd="0" destOrd="0" presId="urn:microsoft.com/office/officeart/2005/8/layout/venn1"/>
    <dgm:cxn modelId="{941DB589-3ABE-46D5-83E8-DF0F88BB7464}" type="presOf" srcId="{4CD63B54-6594-4AA2-9EAE-76839648B50C}" destId="{7FC53582-3C64-4167-BB9F-B29895AD724C}" srcOrd="0" destOrd="0" presId="urn:microsoft.com/office/officeart/2005/8/layout/venn1"/>
    <dgm:cxn modelId="{A6A22BB5-0B55-4709-BA75-8B47779FB4EB}" srcId="{4CD63B54-6594-4AA2-9EAE-76839648B50C}" destId="{FA60DFB0-4EBF-4D45-A6BB-044362D9A6F3}" srcOrd="0" destOrd="0" parTransId="{70556293-317C-4EBA-BE4F-4769AE018E94}" sibTransId="{1A221D4B-7DE5-477E-9717-D36DAD45E07A}"/>
    <dgm:cxn modelId="{DE598ECD-FF8E-4EB3-81EE-15008FBA84CD}" type="presOf" srcId="{89BFA78B-EEA3-4E5C-9777-4262CE35F0EE}" destId="{EC9161F7-9BF2-4E2C-86D1-614B7488F7EC}" srcOrd="1" destOrd="0" presId="urn:microsoft.com/office/officeart/2005/8/layout/venn1"/>
    <dgm:cxn modelId="{DBD135CE-A32F-4F78-84A6-237E5EF66306}" type="presOf" srcId="{89BFA78B-EEA3-4E5C-9777-4262CE35F0EE}" destId="{FA9BE1B1-B60B-4053-BB8B-073BD00299DA}" srcOrd="0" destOrd="0" presId="urn:microsoft.com/office/officeart/2005/8/layout/venn1"/>
    <dgm:cxn modelId="{9A3971D9-989F-4304-BD8A-F879ECB62D9D}" srcId="{4CD63B54-6594-4AA2-9EAE-76839648B50C}" destId="{89BFA78B-EEA3-4E5C-9777-4262CE35F0EE}" srcOrd="1" destOrd="0" parTransId="{1D1D58EE-9705-4762-B1B7-B4ABAFDB5D6E}" sibTransId="{0D270E13-AEF9-4A5D-BFA0-9F99E5A6C136}"/>
    <dgm:cxn modelId="{9788ED65-4DF2-493B-914E-835EC503D8D7}" type="presParOf" srcId="{7FC53582-3C64-4167-BB9F-B29895AD724C}" destId="{3A98527E-098A-4CFE-B657-2B19AFCA1FDD}" srcOrd="0" destOrd="0" presId="urn:microsoft.com/office/officeart/2005/8/layout/venn1"/>
    <dgm:cxn modelId="{A0967DFE-064E-48BA-BCA8-2D745BB27E71}" type="presParOf" srcId="{7FC53582-3C64-4167-BB9F-B29895AD724C}" destId="{AAA05FC8-3D24-47D2-A9C6-828ACFB97EDF}" srcOrd="1" destOrd="0" presId="urn:microsoft.com/office/officeart/2005/8/layout/venn1"/>
    <dgm:cxn modelId="{00667573-F25D-42FC-953B-059ACA8B0E51}" type="presParOf" srcId="{7FC53582-3C64-4167-BB9F-B29895AD724C}" destId="{FA9BE1B1-B60B-4053-BB8B-073BD00299DA}" srcOrd="2" destOrd="0" presId="urn:microsoft.com/office/officeart/2005/8/layout/venn1"/>
    <dgm:cxn modelId="{71C9645C-C68F-4838-BDDD-D6BAB647AA3C}" type="presParOf" srcId="{7FC53582-3C64-4167-BB9F-B29895AD724C}" destId="{EC9161F7-9BF2-4E2C-86D1-614B7488F7EC}" srcOrd="3" destOrd="0" presId="urn:microsoft.com/office/officeart/2005/8/layout/venn1"/>
    <dgm:cxn modelId="{77B3C292-5798-479C-B8D8-449B2381F3C2}" type="presParOf" srcId="{7FC53582-3C64-4167-BB9F-B29895AD724C}" destId="{4E258DB6-F464-4092-A2BD-9A5311D61EC9}" srcOrd="4" destOrd="0" presId="urn:microsoft.com/office/officeart/2005/8/layout/venn1"/>
    <dgm:cxn modelId="{4F1C0EBE-EB84-4FCA-8AE1-E84EC4199ECE}" type="presParOf" srcId="{7FC53582-3C64-4167-BB9F-B29895AD724C}" destId="{CDD0DB3F-1F5F-446E-B5C7-6F50B4DCDB7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34A309-BC34-45C7-A979-EB4A91C26EEA}" type="doc">
      <dgm:prSet loTypeId="urn:microsoft.com/office/officeart/2005/8/layout/radial2#1" loCatId="relationship" qsTypeId="urn:microsoft.com/office/officeart/2005/8/quickstyle/simple1#3" qsCatId="simple" csTypeId="urn:microsoft.com/office/officeart/2005/8/colors/accent1_2#2" csCatId="accent1" phldr="1"/>
      <dgm:spPr/>
      <dgm:t>
        <a:bodyPr/>
        <a:lstStyle/>
        <a:p>
          <a:endParaRPr lang="en-CA"/>
        </a:p>
      </dgm:t>
    </dgm:pt>
    <dgm:pt modelId="{1EADF6C3-3B60-47B8-BC38-43010E50C967}">
      <dgm:prSet custT="1"/>
      <dgm:spPr>
        <a:solidFill>
          <a:srgbClr val="FFC000"/>
        </a:solidFill>
      </dgm:spPr>
      <dgm:t>
        <a:bodyPr/>
        <a:lstStyle/>
        <a:p>
          <a:r>
            <a:rPr lang="en-US" sz="2400" dirty="0">
              <a:solidFill>
                <a:schemeClr val="tx1"/>
              </a:solidFill>
            </a:rPr>
            <a:t>Academic support</a:t>
          </a:r>
          <a:endParaRPr lang="en-CA" sz="2400" dirty="0">
            <a:solidFill>
              <a:schemeClr val="tx1"/>
            </a:solidFill>
          </a:endParaRPr>
        </a:p>
      </dgm:t>
    </dgm:pt>
    <dgm:pt modelId="{7C69A09E-EF91-4BB6-ADA7-D26661FE75C8}" type="parTrans" cxnId="{0F3E225B-5C98-4719-9A57-9663D4D8822F}">
      <dgm:prSet/>
      <dgm:spPr/>
      <dgm:t>
        <a:bodyPr/>
        <a:lstStyle/>
        <a:p>
          <a:endParaRPr lang="en-CA"/>
        </a:p>
      </dgm:t>
    </dgm:pt>
    <dgm:pt modelId="{42E6EFCF-D759-44A1-AC90-D498A6046C52}" type="sibTrans" cxnId="{0F3E225B-5C98-4719-9A57-9663D4D8822F}">
      <dgm:prSet/>
      <dgm:spPr/>
      <dgm:t>
        <a:bodyPr/>
        <a:lstStyle/>
        <a:p>
          <a:endParaRPr lang="en-CA"/>
        </a:p>
      </dgm:t>
    </dgm:pt>
    <dgm:pt modelId="{EB9D8B58-AF5B-408B-959F-C6381C49E583}">
      <dgm:prSet custT="1"/>
      <dgm:spPr>
        <a:solidFill>
          <a:srgbClr val="2AA8C4"/>
        </a:solidFill>
      </dgm:spPr>
      <dgm:t>
        <a:bodyPr/>
        <a:lstStyle/>
        <a:p>
          <a:r>
            <a:rPr lang="en-US" sz="2400" dirty="0">
              <a:solidFill>
                <a:schemeClr val="tx1"/>
              </a:solidFill>
            </a:rPr>
            <a:t>Non-academic support </a:t>
          </a:r>
          <a:endParaRPr lang="en-CA" sz="2400" dirty="0">
            <a:solidFill>
              <a:schemeClr val="tx1"/>
            </a:solidFill>
          </a:endParaRPr>
        </a:p>
      </dgm:t>
    </dgm:pt>
    <dgm:pt modelId="{F1F92A4C-15C8-45DA-A930-5296CD3B3FB1}" type="parTrans" cxnId="{7BC783BD-7EDC-44F5-B513-E63F69E6F283}">
      <dgm:prSet/>
      <dgm:spPr/>
      <dgm:t>
        <a:bodyPr/>
        <a:lstStyle/>
        <a:p>
          <a:endParaRPr lang="en-CA"/>
        </a:p>
      </dgm:t>
    </dgm:pt>
    <dgm:pt modelId="{04FBA9E4-DAD3-4F3A-9F86-4E4F1EB0D498}" type="sibTrans" cxnId="{7BC783BD-7EDC-44F5-B513-E63F69E6F283}">
      <dgm:prSet/>
      <dgm:spPr/>
      <dgm:t>
        <a:bodyPr/>
        <a:lstStyle/>
        <a:p>
          <a:endParaRPr lang="en-CA"/>
        </a:p>
      </dgm:t>
    </dgm:pt>
    <dgm:pt modelId="{E6A02E7F-71D3-4491-BFD1-BF91E14A23F0}">
      <dgm:prSet/>
      <dgm:spPr/>
      <dgm:t>
        <a:bodyPr/>
        <a:lstStyle/>
        <a:p>
          <a:r>
            <a:rPr lang="en-US" dirty="0">
              <a:solidFill>
                <a:schemeClr val="bg1"/>
              </a:solidFill>
            </a:rPr>
            <a:t>Explaining</a:t>
          </a:r>
          <a:endParaRPr lang="en-CA" dirty="0">
            <a:solidFill>
              <a:schemeClr val="bg1"/>
            </a:solidFill>
          </a:endParaRPr>
        </a:p>
      </dgm:t>
    </dgm:pt>
    <dgm:pt modelId="{E04EF411-64D2-4F4C-B4EA-A42FD68EE234}" type="parTrans" cxnId="{DD997E2C-3CB5-4957-A526-1CABA19E3F0E}">
      <dgm:prSet/>
      <dgm:spPr/>
      <dgm:t>
        <a:bodyPr/>
        <a:lstStyle/>
        <a:p>
          <a:endParaRPr lang="en-CA"/>
        </a:p>
      </dgm:t>
    </dgm:pt>
    <dgm:pt modelId="{1257BFA7-D519-46A3-863D-A75D6A569E3B}" type="sibTrans" cxnId="{DD997E2C-3CB5-4957-A526-1CABA19E3F0E}">
      <dgm:prSet/>
      <dgm:spPr/>
      <dgm:t>
        <a:bodyPr/>
        <a:lstStyle/>
        <a:p>
          <a:endParaRPr lang="en-CA"/>
        </a:p>
      </dgm:t>
    </dgm:pt>
    <dgm:pt modelId="{5B2649C0-EB76-4CEC-86A1-1A671DB58EDD}">
      <dgm:prSet/>
      <dgm:spPr/>
      <dgm:t>
        <a:bodyPr/>
        <a:lstStyle/>
        <a:p>
          <a:r>
            <a:rPr lang="en-US" dirty="0">
              <a:solidFill>
                <a:schemeClr val="bg1"/>
              </a:solidFill>
            </a:rPr>
            <a:t>Assessing</a:t>
          </a:r>
          <a:endParaRPr lang="en-CA" dirty="0">
            <a:solidFill>
              <a:schemeClr val="bg1"/>
            </a:solidFill>
          </a:endParaRPr>
        </a:p>
      </dgm:t>
    </dgm:pt>
    <dgm:pt modelId="{C30B2F5B-4EA9-45A5-B915-645EDE6E9F60}" type="parTrans" cxnId="{45F43D24-6210-499F-90AD-70F2CCDE765D}">
      <dgm:prSet/>
      <dgm:spPr/>
      <dgm:t>
        <a:bodyPr/>
        <a:lstStyle/>
        <a:p>
          <a:endParaRPr lang="en-CA"/>
        </a:p>
      </dgm:t>
    </dgm:pt>
    <dgm:pt modelId="{DA5FDD29-2690-4FE1-96FE-27BB4B7655CC}" type="sibTrans" cxnId="{45F43D24-6210-499F-90AD-70F2CCDE765D}">
      <dgm:prSet/>
      <dgm:spPr/>
      <dgm:t>
        <a:bodyPr/>
        <a:lstStyle/>
        <a:p>
          <a:endParaRPr lang="en-CA"/>
        </a:p>
      </dgm:t>
    </dgm:pt>
    <dgm:pt modelId="{D1B91542-845D-4684-A8BC-B6F6477E5F85}">
      <dgm:prSet/>
      <dgm:spPr/>
      <dgm:t>
        <a:bodyPr/>
        <a:lstStyle/>
        <a:p>
          <a:r>
            <a:rPr lang="en-US" dirty="0">
              <a:solidFill>
                <a:schemeClr val="bg1"/>
              </a:solidFill>
            </a:rPr>
            <a:t>Chasing progress</a:t>
          </a:r>
          <a:endParaRPr lang="en-CA" dirty="0">
            <a:solidFill>
              <a:schemeClr val="bg1"/>
            </a:solidFill>
          </a:endParaRPr>
        </a:p>
      </dgm:t>
    </dgm:pt>
    <dgm:pt modelId="{6E6C7EC6-1A7B-4F0A-AB79-0D9BA35D9CFA}" type="parTrans" cxnId="{DC903A7C-781B-42A7-9F1B-7FA33A7B7DFC}">
      <dgm:prSet/>
      <dgm:spPr/>
      <dgm:t>
        <a:bodyPr/>
        <a:lstStyle/>
        <a:p>
          <a:endParaRPr lang="en-CA"/>
        </a:p>
      </dgm:t>
    </dgm:pt>
    <dgm:pt modelId="{D25B411B-1BF7-4A86-957E-C3A6101D0AB2}" type="sibTrans" cxnId="{DC903A7C-781B-42A7-9F1B-7FA33A7B7DFC}">
      <dgm:prSet/>
      <dgm:spPr/>
      <dgm:t>
        <a:bodyPr/>
        <a:lstStyle/>
        <a:p>
          <a:endParaRPr lang="en-CA"/>
        </a:p>
      </dgm:t>
    </dgm:pt>
    <dgm:pt modelId="{6A2D1DBB-0B55-4D48-84DF-2A1DB27C76B4}">
      <dgm:prSet/>
      <dgm:spPr/>
      <dgm:t>
        <a:bodyPr/>
        <a:lstStyle/>
        <a:p>
          <a:r>
            <a:rPr lang="en-US" dirty="0">
              <a:solidFill>
                <a:schemeClr val="bg1"/>
              </a:solidFill>
            </a:rPr>
            <a:t>Developing skills</a:t>
          </a:r>
          <a:endParaRPr lang="en-CA" dirty="0">
            <a:solidFill>
              <a:schemeClr val="bg1"/>
            </a:solidFill>
          </a:endParaRPr>
        </a:p>
      </dgm:t>
    </dgm:pt>
    <dgm:pt modelId="{5EED99E6-8D44-4BE0-9698-5D8C412FF548}" type="parTrans" cxnId="{D756265D-D1AD-4EF3-B832-43BC11BA1530}">
      <dgm:prSet/>
      <dgm:spPr/>
      <dgm:t>
        <a:bodyPr/>
        <a:lstStyle/>
        <a:p>
          <a:endParaRPr lang="en-CA"/>
        </a:p>
      </dgm:t>
    </dgm:pt>
    <dgm:pt modelId="{EFBD1127-425B-4674-B67E-24D708E49828}" type="sibTrans" cxnId="{D756265D-D1AD-4EF3-B832-43BC11BA1530}">
      <dgm:prSet/>
      <dgm:spPr/>
      <dgm:t>
        <a:bodyPr/>
        <a:lstStyle/>
        <a:p>
          <a:endParaRPr lang="en-CA"/>
        </a:p>
      </dgm:t>
    </dgm:pt>
    <dgm:pt modelId="{3494A894-1BA0-4AD0-AFF5-74A67644F2B1}">
      <dgm:prSet/>
      <dgm:spPr/>
      <dgm:t>
        <a:bodyPr/>
        <a:lstStyle/>
        <a:p>
          <a:r>
            <a:rPr lang="en-US" dirty="0">
              <a:solidFill>
                <a:schemeClr val="bg1"/>
              </a:solidFill>
            </a:rPr>
            <a:t>Advising</a:t>
          </a:r>
          <a:endParaRPr lang="en-CA" dirty="0">
            <a:solidFill>
              <a:schemeClr val="bg1"/>
            </a:solidFill>
          </a:endParaRPr>
        </a:p>
      </dgm:t>
    </dgm:pt>
    <dgm:pt modelId="{E0642F99-9C4B-46B8-B39B-3DF0159C52D1}" type="parTrans" cxnId="{C7C1493B-BC4A-4098-BCC4-591742F15C2A}">
      <dgm:prSet/>
      <dgm:spPr/>
      <dgm:t>
        <a:bodyPr/>
        <a:lstStyle/>
        <a:p>
          <a:endParaRPr lang="en-CA"/>
        </a:p>
      </dgm:t>
    </dgm:pt>
    <dgm:pt modelId="{4DB11C91-C36C-444C-B48D-0E860D9B23C3}" type="sibTrans" cxnId="{C7C1493B-BC4A-4098-BCC4-591742F15C2A}">
      <dgm:prSet/>
      <dgm:spPr/>
      <dgm:t>
        <a:bodyPr/>
        <a:lstStyle/>
        <a:p>
          <a:endParaRPr lang="en-CA"/>
        </a:p>
      </dgm:t>
    </dgm:pt>
    <dgm:pt modelId="{C142B5E4-A674-4B45-9006-C1FFE5EB7D63}">
      <dgm:prSet/>
      <dgm:spPr/>
      <dgm:t>
        <a:bodyPr/>
        <a:lstStyle/>
        <a:p>
          <a:r>
            <a:rPr lang="en-US" dirty="0">
              <a:solidFill>
                <a:schemeClr val="bg1"/>
              </a:solidFill>
            </a:rPr>
            <a:t>Counselling</a:t>
          </a:r>
          <a:endParaRPr lang="en-CA" dirty="0">
            <a:solidFill>
              <a:schemeClr val="bg1"/>
            </a:solidFill>
          </a:endParaRPr>
        </a:p>
      </dgm:t>
    </dgm:pt>
    <dgm:pt modelId="{56A0CB54-8324-485A-9025-E3A8A76A8228}" type="parTrans" cxnId="{16969FB0-6B13-421D-9129-F5E98728EFEA}">
      <dgm:prSet/>
      <dgm:spPr/>
      <dgm:t>
        <a:bodyPr/>
        <a:lstStyle/>
        <a:p>
          <a:endParaRPr lang="en-CA"/>
        </a:p>
      </dgm:t>
    </dgm:pt>
    <dgm:pt modelId="{AA928543-1668-4F71-9F96-6B20F23BC3E5}" type="sibTrans" cxnId="{16969FB0-6B13-421D-9129-F5E98728EFEA}">
      <dgm:prSet/>
      <dgm:spPr/>
      <dgm:t>
        <a:bodyPr/>
        <a:lstStyle/>
        <a:p>
          <a:endParaRPr lang="en-CA"/>
        </a:p>
      </dgm:t>
    </dgm:pt>
    <dgm:pt modelId="{DCB84E26-984C-4572-BC7A-7F83026E2767}">
      <dgm:prSet/>
      <dgm:spPr/>
      <dgm:t>
        <a:bodyPr/>
        <a:lstStyle/>
        <a:p>
          <a:r>
            <a:rPr lang="en-US" dirty="0">
              <a:solidFill>
                <a:schemeClr val="bg1"/>
              </a:solidFill>
            </a:rPr>
            <a:t>Administration</a:t>
          </a:r>
          <a:endParaRPr lang="en-CA" dirty="0">
            <a:solidFill>
              <a:schemeClr val="bg1"/>
            </a:solidFill>
          </a:endParaRPr>
        </a:p>
      </dgm:t>
    </dgm:pt>
    <dgm:pt modelId="{F5F47BC9-05A5-4998-9159-2AD1376197D3}" type="parTrans" cxnId="{71D0EBB6-D122-475A-9CF2-7F3B201D09C1}">
      <dgm:prSet/>
      <dgm:spPr/>
      <dgm:t>
        <a:bodyPr/>
        <a:lstStyle/>
        <a:p>
          <a:endParaRPr lang="en-CA"/>
        </a:p>
      </dgm:t>
    </dgm:pt>
    <dgm:pt modelId="{B8DFF7E2-3E76-48B8-A3B7-BC1FA3641BB7}" type="sibTrans" cxnId="{71D0EBB6-D122-475A-9CF2-7F3B201D09C1}">
      <dgm:prSet/>
      <dgm:spPr/>
      <dgm:t>
        <a:bodyPr/>
        <a:lstStyle/>
        <a:p>
          <a:endParaRPr lang="en-CA"/>
        </a:p>
      </dgm:t>
    </dgm:pt>
    <dgm:pt modelId="{AAEB9498-5199-4063-9FD0-74F2A23E5C67}">
      <dgm:prSet/>
      <dgm:spPr/>
      <dgm:t>
        <a:bodyPr/>
        <a:lstStyle/>
        <a:p>
          <a:r>
            <a:rPr lang="en-US" dirty="0">
              <a:solidFill>
                <a:schemeClr val="bg1"/>
              </a:solidFill>
            </a:rPr>
            <a:t>Inspiring</a:t>
          </a:r>
          <a:endParaRPr lang="en-CA" dirty="0">
            <a:solidFill>
              <a:schemeClr val="bg1"/>
            </a:solidFill>
          </a:endParaRPr>
        </a:p>
      </dgm:t>
    </dgm:pt>
    <dgm:pt modelId="{CB407969-3DA0-4285-A4A7-23D629A10632}" type="parTrans" cxnId="{6BA6C52B-7509-4292-AE21-FF74BFEA965C}">
      <dgm:prSet/>
      <dgm:spPr/>
      <dgm:t>
        <a:bodyPr/>
        <a:lstStyle/>
        <a:p>
          <a:endParaRPr lang="en-CA"/>
        </a:p>
      </dgm:t>
    </dgm:pt>
    <dgm:pt modelId="{AFD0B0CC-8A94-45A2-A16E-F6960F928010}" type="sibTrans" cxnId="{6BA6C52B-7509-4292-AE21-FF74BFEA965C}">
      <dgm:prSet/>
      <dgm:spPr/>
      <dgm:t>
        <a:bodyPr/>
        <a:lstStyle/>
        <a:p>
          <a:endParaRPr lang="en-CA"/>
        </a:p>
      </dgm:t>
    </dgm:pt>
    <dgm:pt modelId="{3B923C25-9AA6-4EC4-903C-1B8FC69754DC}" type="pres">
      <dgm:prSet presAssocID="{0634A309-BC34-45C7-A979-EB4A91C26EEA}" presName="composite" presStyleCnt="0">
        <dgm:presLayoutVars>
          <dgm:chMax val="5"/>
          <dgm:dir/>
          <dgm:animLvl val="ctr"/>
          <dgm:resizeHandles val="exact"/>
        </dgm:presLayoutVars>
      </dgm:prSet>
      <dgm:spPr/>
    </dgm:pt>
    <dgm:pt modelId="{E302F371-05D7-484C-BDB9-3C771AC4E240}" type="pres">
      <dgm:prSet presAssocID="{0634A309-BC34-45C7-A979-EB4A91C26EEA}" presName="cycle" presStyleCnt="0"/>
      <dgm:spPr/>
    </dgm:pt>
    <dgm:pt modelId="{B4EBD222-56D2-44B0-BB82-2781E1145176}" type="pres">
      <dgm:prSet presAssocID="{0634A309-BC34-45C7-A979-EB4A91C26EEA}" presName="centerShape" presStyleCnt="0"/>
      <dgm:spPr/>
    </dgm:pt>
    <dgm:pt modelId="{A4386DEC-0157-4794-8020-1721448BB94F}" type="pres">
      <dgm:prSet presAssocID="{0634A309-BC34-45C7-A979-EB4A91C26EEA}" presName="connSite" presStyleLbl="node1" presStyleIdx="0" presStyleCnt="3"/>
      <dgm:spPr/>
    </dgm:pt>
    <dgm:pt modelId="{F8405A28-FC37-4949-B316-7213A9008399}" type="pres">
      <dgm:prSet presAssocID="{0634A309-BC34-45C7-A979-EB4A91C26EEA}" presName="visibl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E6B33E2-838E-478B-9E31-1F9D17BF46EE}" type="pres">
      <dgm:prSet presAssocID="{7C69A09E-EF91-4BB6-ADA7-D26661FE75C8}" presName="Name25" presStyleLbl="parChTrans1D1" presStyleIdx="0" presStyleCnt="2"/>
      <dgm:spPr/>
    </dgm:pt>
    <dgm:pt modelId="{616D1AA2-7974-40F9-A134-376BAF6DF426}" type="pres">
      <dgm:prSet presAssocID="{1EADF6C3-3B60-47B8-BC38-43010E50C967}" presName="node" presStyleCnt="0"/>
      <dgm:spPr/>
    </dgm:pt>
    <dgm:pt modelId="{BEACDD28-8FD7-470E-934D-1A4B7268C35B}" type="pres">
      <dgm:prSet presAssocID="{1EADF6C3-3B60-47B8-BC38-43010E50C967}" presName="parentNode" presStyleLbl="node1" presStyleIdx="1" presStyleCnt="3">
        <dgm:presLayoutVars>
          <dgm:chMax val="1"/>
          <dgm:bulletEnabled val="1"/>
        </dgm:presLayoutVars>
      </dgm:prSet>
      <dgm:spPr/>
    </dgm:pt>
    <dgm:pt modelId="{2258A34A-CCED-4319-9C10-0DDE82241FAE}" type="pres">
      <dgm:prSet presAssocID="{1EADF6C3-3B60-47B8-BC38-43010E50C967}" presName="childNode" presStyleLbl="revTx" presStyleIdx="0" presStyleCnt="2">
        <dgm:presLayoutVars>
          <dgm:bulletEnabled val="1"/>
        </dgm:presLayoutVars>
      </dgm:prSet>
      <dgm:spPr/>
    </dgm:pt>
    <dgm:pt modelId="{F21562F4-7B1C-4A74-BC56-618124613F81}" type="pres">
      <dgm:prSet presAssocID="{F1F92A4C-15C8-45DA-A930-5296CD3B3FB1}" presName="Name25" presStyleLbl="parChTrans1D1" presStyleIdx="1" presStyleCnt="2"/>
      <dgm:spPr/>
    </dgm:pt>
    <dgm:pt modelId="{8BA989B4-000A-45D9-849B-53B7AB7121E6}" type="pres">
      <dgm:prSet presAssocID="{EB9D8B58-AF5B-408B-959F-C6381C49E583}" presName="node" presStyleCnt="0"/>
      <dgm:spPr/>
    </dgm:pt>
    <dgm:pt modelId="{93FC10F4-C680-41C9-9091-304A58C59C88}" type="pres">
      <dgm:prSet presAssocID="{EB9D8B58-AF5B-408B-959F-C6381C49E583}" presName="parentNode" presStyleLbl="node1" presStyleIdx="2" presStyleCnt="3">
        <dgm:presLayoutVars>
          <dgm:chMax val="1"/>
          <dgm:bulletEnabled val="1"/>
        </dgm:presLayoutVars>
      </dgm:prSet>
      <dgm:spPr/>
    </dgm:pt>
    <dgm:pt modelId="{BDA29094-0742-40C9-B544-E3E989A07352}" type="pres">
      <dgm:prSet presAssocID="{EB9D8B58-AF5B-408B-959F-C6381C49E583}" presName="childNode" presStyleLbl="revTx" presStyleIdx="1" presStyleCnt="2">
        <dgm:presLayoutVars>
          <dgm:bulletEnabled val="1"/>
        </dgm:presLayoutVars>
      </dgm:prSet>
      <dgm:spPr/>
    </dgm:pt>
  </dgm:ptLst>
  <dgm:cxnLst>
    <dgm:cxn modelId="{505E8801-DBA2-4162-BC1F-A58F2F645241}" type="presOf" srcId="{C142B5E4-A674-4B45-9006-C1FFE5EB7D63}" destId="{BDA29094-0742-40C9-B544-E3E989A07352}" srcOrd="0" destOrd="1" presId="urn:microsoft.com/office/officeart/2005/8/layout/radial2#1"/>
    <dgm:cxn modelId="{8C4F7F06-A606-4DE7-9B58-5E2AE560F8B0}" type="presOf" srcId="{3494A894-1BA0-4AD0-AFF5-74A67644F2B1}" destId="{BDA29094-0742-40C9-B544-E3E989A07352}" srcOrd="0" destOrd="0" presId="urn:microsoft.com/office/officeart/2005/8/layout/radial2#1"/>
    <dgm:cxn modelId="{59EC1F0C-1D27-4230-9ACB-9FEF659E5B2E}" type="presOf" srcId="{6A2D1DBB-0B55-4D48-84DF-2A1DB27C76B4}" destId="{2258A34A-CCED-4319-9C10-0DDE82241FAE}" srcOrd="0" destOrd="3" presId="urn:microsoft.com/office/officeart/2005/8/layout/radial2#1"/>
    <dgm:cxn modelId="{45F43D24-6210-499F-90AD-70F2CCDE765D}" srcId="{1EADF6C3-3B60-47B8-BC38-43010E50C967}" destId="{5B2649C0-EB76-4CEC-86A1-1A671DB58EDD}" srcOrd="1" destOrd="0" parTransId="{C30B2F5B-4EA9-45A5-B915-645EDE6E9F60}" sibTransId="{DA5FDD29-2690-4FE1-96FE-27BB4B7655CC}"/>
    <dgm:cxn modelId="{6BA6C52B-7509-4292-AE21-FF74BFEA965C}" srcId="{EB9D8B58-AF5B-408B-959F-C6381C49E583}" destId="{AAEB9498-5199-4063-9FD0-74F2A23E5C67}" srcOrd="3" destOrd="0" parTransId="{CB407969-3DA0-4285-A4A7-23D629A10632}" sibTransId="{AFD0B0CC-8A94-45A2-A16E-F6960F928010}"/>
    <dgm:cxn modelId="{DD997E2C-3CB5-4957-A526-1CABA19E3F0E}" srcId="{1EADF6C3-3B60-47B8-BC38-43010E50C967}" destId="{E6A02E7F-71D3-4491-BFD1-BF91E14A23F0}" srcOrd="0" destOrd="0" parTransId="{E04EF411-64D2-4F4C-B4EA-A42FD68EE234}" sibTransId="{1257BFA7-D519-46A3-863D-A75D6A569E3B}"/>
    <dgm:cxn modelId="{D6447836-7900-406E-BD4C-F5A1761984A0}" type="presOf" srcId="{DCB84E26-984C-4572-BC7A-7F83026E2767}" destId="{BDA29094-0742-40C9-B544-E3E989A07352}" srcOrd="0" destOrd="2" presId="urn:microsoft.com/office/officeart/2005/8/layout/radial2#1"/>
    <dgm:cxn modelId="{EE477439-F82C-4BA2-8F97-75A746B5819D}" type="presOf" srcId="{EB9D8B58-AF5B-408B-959F-C6381C49E583}" destId="{93FC10F4-C680-41C9-9091-304A58C59C88}" srcOrd="0" destOrd="0" presId="urn:microsoft.com/office/officeart/2005/8/layout/radial2#1"/>
    <dgm:cxn modelId="{C7C1493B-BC4A-4098-BCC4-591742F15C2A}" srcId="{EB9D8B58-AF5B-408B-959F-C6381C49E583}" destId="{3494A894-1BA0-4AD0-AFF5-74A67644F2B1}" srcOrd="0" destOrd="0" parTransId="{E0642F99-9C4B-46B8-B39B-3DF0159C52D1}" sibTransId="{4DB11C91-C36C-444C-B48D-0E860D9B23C3}"/>
    <dgm:cxn modelId="{9AFA704A-A86D-415F-B6BB-CE6A8D8E1AC2}" type="presOf" srcId="{5B2649C0-EB76-4CEC-86A1-1A671DB58EDD}" destId="{2258A34A-CCED-4319-9C10-0DDE82241FAE}" srcOrd="0" destOrd="1" presId="urn:microsoft.com/office/officeart/2005/8/layout/radial2#1"/>
    <dgm:cxn modelId="{0F3E225B-5C98-4719-9A57-9663D4D8822F}" srcId="{0634A309-BC34-45C7-A979-EB4A91C26EEA}" destId="{1EADF6C3-3B60-47B8-BC38-43010E50C967}" srcOrd="0" destOrd="0" parTransId="{7C69A09E-EF91-4BB6-ADA7-D26661FE75C8}" sibTransId="{42E6EFCF-D759-44A1-AC90-D498A6046C52}"/>
    <dgm:cxn modelId="{D756265D-D1AD-4EF3-B832-43BC11BA1530}" srcId="{1EADF6C3-3B60-47B8-BC38-43010E50C967}" destId="{6A2D1DBB-0B55-4D48-84DF-2A1DB27C76B4}" srcOrd="3" destOrd="0" parTransId="{5EED99E6-8D44-4BE0-9698-5D8C412FF548}" sibTransId="{EFBD1127-425B-4674-B67E-24D708E49828}"/>
    <dgm:cxn modelId="{E9705169-D3EF-4C9E-A01F-EDCA71CD58AD}" type="presOf" srcId="{1EADF6C3-3B60-47B8-BC38-43010E50C967}" destId="{BEACDD28-8FD7-470E-934D-1A4B7268C35B}" srcOrd="0" destOrd="0" presId="urn:microsoft.com/office/officeart/2005/8/layout/radial2#1"/>
    <dgm:cxn modelId="{DC903A7C-781B-42A7-9F1B-7FA33A7B7DFC}" srcId="{1EADF6C3-3B60-47B8-BC38-43010E50C967}" destId="{D1B91542-845D-4684-A8BC-B6F6477E5F85}" srcOrd="2" destOrd="0" parTransId="{6E6C7EC6-1A7B-4F0A-AB79-0D9BA35D9CFA}" sibTransId="{D25B411B-1BF7-4A86-957E-C3A6101D0AB2}"/>
    <dgm:cxn modelId="{53A9ECA0-47C7-47F6-A49B-64B49A72CF23}" type="presOf" srcId="{AAEB9498-5199-4063-9FD0-74F2A23E5C67}" destId="{BDA29094-0742-40C9-B544-E3E989A07352}" srcOrd="0" destOrd="3" presId="urn:microsoft.com/office/officeart/2005/8/layout/radial2#1"/>
    <dgm:cxn modelId="{5292F3A2-FD94-4E12-B587-7900BB414D4B}" type="presOf" srcId="{F1F92A4C-15C8-45DA-A930-5296CD3B3FB1}" destId="{F21562F4-7B1C-4A74-BC56-618124613F81}" srcOrd="0" destOrd="0" presId="urn:microsoft.com/office/officeart/2005/8/layout/radial2#1"/>
    <dgm:cxn modelId="{16969FB0-6B13-421D-9129-F5E98728EFEA}" srcId="{EB9D8B58-AF5B-408B-959F-C6381C49E583}" destId="{C142B5E4-A674-4B45-9006-C1FFE5EB7D63}" srcOrd="1" destOrd="0" parTransId="{56A0CB54-8324-485A-9025-E3A8A76A8228}" sibTransId="{AA928543-1668-4F71-9F96-6B20F23BC3E5}"/>
    <dgm:cxn modelId="{71D0EBB6-D122-475A-9CF2-7F3B201D09C1}" srcId="{EB9D8B58-AF5B-408B-959F-C6381C49E583}" destId="{DCB84E26-984C-4572-BC7A-7F83026E2767}" srcOrd="2" destOrd="0" parTransId="{F5F47BC9-05A5-4998-9159-2AD1376197D3}" sibTransId="{B8DFF7E2-3E76-48B8-A3B7-BC1FA3641BB7}"/>
    <dgm:cxn modelId="{7BC783BD-7EDC-44F5-B513-E63F69E6F283}" srcId="{0634A309-BC34-45C7-A979-EB4A91C26EEA}" destId="{EB9D8B58-AF5B-408B-959F-C6381C49E583}" srcOrd="1" destOrd="0" parTransId="{F1F92A4C-15C8-45DA-A930-5296CD3B3FB1}" sibTransId="{04FBA9E4-DAD3-4F3A-9F86-4E4F1EB0D498}"/>
    <dgm:cxn modelId="{DF90D8D4-E937-4D91-B69B-3C080077470D}" type="presOf" srcId="{E6A02E7F-71D3-4491-BFD1-BF91E14A23F0}" destId="{2258A34A-CCED-4319-9C10-0DDE82241FAE}" srcOrd="0" destOrd="0" presId="urn:microsoft.com/office/officeart/2005/8/layout/radial2#1"/>
    <dgm:cxn modelId="{0CEF59E0-3A21-48C0-B503-4B4622DA92A2}" type="presOf" srcId="{0634A309-BC34-45C7-A979-EB4A91C26EEA}" destId="{3B923C25-9AA6-4EC4-903C-1B8FC69754DC}" srcOrd="0" destOrd="0" presId="urn:microsoft.com/office/officeart/2005/8/layout/radial2#1"/>
    <dgm:cxn modelId="{EFA643E9-0C02-4E8D-BBE0-29136EEA0B85}" type="presOf" srcId="{7C69A09E-EF91-4BB6-ADA7-D26661FE75C8}" destId="{DE6B33E2-838E-478B-9E31-1F9D17BF46EE}" srcOrd="0" destOrd="0" presId="urn:microsoft.com/office/officeart/2005/8/layout/radial2#1"/>
    <dgm:cxn modelId="{4F31B3FB-D3B1-4D18-8974-F4DE82694108}" type="presOf" srcId="{D1B91542-845D-4684-A8BC-B6F6477E5F85}" destId="{2258A34A-CCED-4319-9C10-0DDE82241FAE}" srcOrd="0" destOrd="2" presId="urn:microsoft.com/office/officeart/2005/8/layout/radial2#1"/>
    <dgm:cxn modelId="{FF9B8289-4CD9-45B8-81B1-67F590D6EAD5}" type="presParOf" srcId="{3B923C25-9AA6-4EC4-903C-1B8FC69754DC}" destId="{E302F371-05D7-484C-BDB9-3C771AC4E240}" srcOrd="0" destOrd="0" presId="urn:microsoft.com/office/officeart/2005/8/layout/radial2#1"/>
    <dgm:cxn modelId="{44AEBB5F-AB18-475A-BEE1-66562E24E022}" type="presParOf" srcId="{E302F371-05D7-484C-BDB9-3C771AC4E240}" destId="{B4EBD222-56D2-44B0-BB82-2781E1145176}" srcOrd="0" destOrd="0" presId="urn:microsoft.com/office/officeart/2005/8/layout/radial2#1"/>
    <dgm:cxn modelId="{427E6340-1B12-4F1A-8352-5E75C8008430}" type="presParOf" srcId="{B4EBD222-56D2-44B0-BB82-2781E1145176}" destId="{A4386DEC-0157-4794-8020-1721448BB94F}" srcOrd="0" destOrd="0" presId="urn:microsoft.com/office/officeart/2005/8/layout/radial2#1"/>
    <dgm:cxn modelId="{300E7EB8-9099-47CA-B556-F55F4A165DF9}" type="presParOf" srcId="{B4EBD222-56D2-44B0-BB82-2781E1145176}" destId="{F8405A28-FC37-4949-B316-7213A9008399}" srcOrd="1" destOrd="0" presId="urn:microsoft.com/office/officeart/2005/8/layout/radial2#1"/>
    <dgm:cxn modelId="{40A7F37A-5E40-486F-BCDC-ECD277BAC9C7}" type="presParOf" srcId="{E302F371-05D7-484C-BDB9-3C771AC4E240}" destId="{DE6B33E2-838E-478B-9E31-1F9D17BF46EE}" srcOrd="1" destOrd="0" presId="urn:microsoft.com/office/officeart/2005/8/layout/radial2#1"/>
    <dgm:cxn modelId="{9D8E16CE-BB40-4CEE-A5DD-CD31E8E59F47}" type="presParOf" srcId="{E302F371-05D7-484C-BDB9-3C771AC4E240}" destId="{616D1AA2-7974-40F9-A134-376BAF6DF426}" srcOrd="2" destOrd="0" presId="urn:microsoft.com/office/officeart/2005/8/layout/radial2#1"/>
    <dgm:cxn modelId="{AFC5FF53-125A-4040-AC8F-41C8D6829B3B}" type="presParOf" srcId="{616D1AA2-7974-40F9-A134-376BAF6DF426}" destId="{BEACDD28-8FD7-470E-934D-1A4B7268C35B}" srcOrd="0" destOrd="0" presId="urn:microsoft.com/office/officeart/2005/8/layout/radial2#1"/>
    <dgm:cxn modelId="{732F068D-7F20-4888-9A44-EAB563FA2B1A}" type="presParOf" srcId="{616D1AA2-7974-40F9-A134-376BAF6DF426}" destId="{2258A34A-CCED-4319-9C10-0DDE82241FAE}" srcOrd="1" destOrd="0" presId="urn:microsoft.com/office/officeart/2005/8/layout/radial2#1"/>
    <dgm:cxn modelId="{0C2D6A73-8E75-4EAE-A171-076163CA9893}" type="presParOf" srcId="{E302F371-05D7-484C-BDB9-3C771AC4E240}" destId="{F21562F4-7B1C-4A74-BC56-618124613F81}" srcOrd="3" destOrd="0" presId="urn:microsoft.com/office/officeart/2005/8/layout/radial2#1"/>
    <dgm:cxn modelId="{11355A78-912F-43B8-A09D-41663E6FD618}" type="presParOf" srcId="{E302F371-05D7-484C-BDB9-3C771AC4E240}" destId="{8BA989B4-000A-45D9-849B-53B7AB7121E6}" srcOrd="4" destOrd="0" presId="urn:microsoft.com/office/officeart/2005/8/layout/radial2#1"/>
    <dgm:cxn modelId="{AC6B9FC3-6B83-4764-84F5-E381AF139091}" type="presParOf" srcId="{8BA989B4-000A-45D9-849B-53B7AB7121E6}" destId="{93FC10F4-C680-41C9-9091-304A58C59C88}" srcOrd="0" destOrd="0" presId="urn:microsoft.com/office/officeart/2005/8/layout/radial2#1"/>
    <dgm:cxn modelId="{009EB925-4705-4464-B80E-B1EA7311E685}" type="presParOf" srcId="{8BA989B4-000A-45D9-849B-53B7AB7121E6}" destId="{BDA29094-0742-40C9-B544-E3E989A07352}"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B0F4D2-F3DD-450D-B1A9-9840C022AF5C}" type="doc">
      <dgm:prSet loTypeId="urn:microsoft.com/office/officeart/2005/8/layout/pList2" loCatId="list" qsTypeId="urn:microsoft.com/office/officeart/2005/8/quickstyle/simple1#4" qsCatId="simple" csTypeId="urn:microsoft.com/office/officeart/2005/8/colors/accent1_2#3" csCatId="accent1" phldr="1"/>
      <dgm:spPr/>
      <dgm:t>
        <a:bodyPr/>
        <a:lstStyle/>
        <a:p>
          <a:endParaRPr lang="en-CA"/>
        </a:p>
      </dgm:t>
    </dgm:pt>
    <dgm:pt modelId="{EFFA6FE5-CB54-4503-975C-5AE59709E721}">
      <dgm:prSet custT="1"/>
      <dgm:spPr>
        <a:solidFill>
          <a:schemeClr val="accent1">
            <a:lumMod val="60000"/>
            <a:lumOff val="40000"/>
          </a:schemeClr>
        </a:solidFill>
      </dgm:spPr>
      <dgm:t>
        <a:bodyPr/>
        <a:lstStyle/>
        <a:p>
          <a:r>
            <a:rPr lang="en-US" sz="2000" b="1" dirty="0">
              <a:solidFill>
                <a:schemeClr val="tx1"/>
              </a:solidFill>
            </a:rPr>
            <a:t>Pre-entry</a:t>
          </a:r>
          <a:endParaRPr lang="en-CA" sz="2000" b="1" dirty="0">
            <a:solidFill>
              <a:schemeClr val="tx1"/>
            </a:solidFill>
          </a:endParaRPr>
        </a:p>
      </dgm:t>
    </dgm:pt>
    <dgm:pt modelId="{F200FFD5-9C1C-42FD-82DE-A14692A2B5D9}" type="parTrans" cxnId="{6BFE8DD9-63B3-444C-9808-2EA3432FD561}">
      <dgm:prSet/>
      <dgm:spPr/>
      <dgm:t>
        <a:bodyPr/>
        <a:lstStyle/>
        <a:p>
          <a:endParaRPr lang="en-CA"/>
        </a:p>
      </dgm:t>
    </dgm:pt>
    <dgm:pt modelId="{CEB9E2FD-091F-4499-BE24-73AB5A745218}" type="sibTrans" cxnId="{6BFE8DD9-63B3-444C-9808-2EA3432FD561}">
      <dgm:prSet/>
      <dgm:spPr/>
      <dgm:t>
        <a:bodyPr/>
        <a:lstStyle/>
        <a:p>
          <a:endParaRPr lang="en-CA"/>
        </a:p>
      </dgm:t>
    </dgm:pt>
    <dgm:pt modelId="{5C2EA755-C14A-48E4-A65D-E23AAB99DF48}">
      <dgm:prSet custT="1"/>
      <dgm:spPr>
        <a:solidFill>
          <a:schemeClr val="accent4">
            <a:lumMod val="60000"/>
            <a:lumOff val="40000"/>
          </a:schemeClr>
        </a:solidFill>
      </dgm:spPr>
      <dgm:t>
        <a:bodyPr/>
        <a:lstStyle/>
        <a:p>
          <a:r>
            <a:rPr lang="en-US" sz="2000" b="1" dirty="0">
              <a:solidFill>
                <a:schemeClr val="tx1"/>
              </a:solidFill>
            </a:rPr>
            <a:t>During the course</a:t>
          </a:r>
          <a:endParaRPr lang="en-CA" sz="2000" b="1" dirty="0">
            <a:solidFill>
              <a:schemeClr val="tx1"/>
            </a:solidFill>
          </a:endParaRPr>
        </a:p>
      </dgm:t>
    </dgm:pt>
    <dgm:pt modelId="{602EB000-4065-4EB2-B809-A4C3C232845A}" type="parTrans" cxnId="{BBC7945F-6F1D-4251-BD1E-EC829E53A21F}">
      <dgm:prSet/>
      <dgm:spPr/>
      <dgm:t>
        <a:bodyPr/>
        <a:lstStyle/>
        <a:p>
          <a:endParaRPr lang="en-CA"/>
        </a:p>
      </dgm:t>
    </dgm:pt>
    <dgm:pt modelId="{D8CFAC99-FBB0-4872-93C4-C29C53A92523}" type="sibTrans" cxnId="{BBC7945F-6F1D-4251-BD1E-EC829E53A21F}">
      <dgm:prSet/>
      <dgm:spPr/>
      <dgm:t>
        <a:bodyPr/>
        <a:lstStyle/>
        <a:p>
          <a:endParaRPr lang="en-CA"/>
        </a:p>
      </dgm:t>
    </dgm:pt>
    <dgm:pt modelId="{D01F1038-CE03-4E7D-B92A-15EF9FAB7B03}">
      <dgm:prSet custT="1"/>
      <dgm:spPr>
        <a:solidFill>
          <a:srgbClr val="92D050"/>
        </a:solidFill>
      </dgm:spPr>
      <dgm:t>
        <a:bodyPr/>
        <a:lstStyle/>
        <a:p>
          <a:r>
            <a:rPr lang="en-US" sz="2000" b="1" dirty="0">
              <a:solidFill>
                <a:schemeClr val="tx1"/>
              </a:solidFill>
            </a:rPr>
            <a:t>End of course</a:t>
          </a:r>
          <a:endParaRPr lang="en-CA" sz="2000" b="1" dirty="0">
            <a:solidFill>
              <a:schemeClr val="tx1"/>
            </a:solidFill>
          </a:endParaRPr>
        </a:p>
      </dgm:t>
    </dgm:pt>
    <dgm:pt modelId="{314ACA2C-A64B-430B-8656-D4254FCAF996}" type="parTrans" cxnId="{EB9316E9-F373-4AF0-AD25-459B4A80725D}">
      <dgm:prSet/>
      <dgm:spPr/>
      <dgm:t>
        <a:bodyPr/>
        <a:lstStyle/>
        <a:p>
          <a:endParaRPr lang="en-CA"/>
        </a:p>
      </dgm:t>
    </dgm:pt>
    <dgm:pt modelId="{0A2CD256-1ED0-49A4-B81F-C5C259D46DD7}" type="sibTrans" cxnId="{EB9316E9-F373-4AF0-AD25-459B4A80725D}">
      <dgm:prSet/>
      <dgm:spPr/>
      <dgm:t>
        <a:bodyPr/>
        <a:lstStyle/>
        <a:p>
          <a:endParaRPr lang="en-CA"/>
        </a:p>
      </dgm:t>
    </dgm:pt>
    <dgm:pt modelId="{78701559-BF6A-4931-AA31-7F5A5F00188D}">
      <dgm:prSet custT="1"/>
      <dgm:spPr>
        <a:solidFill>
          <a:schemeClr val="accent1">
            <a:lumMod val="60000"/>
            <a:lumOff val="40000"/>
          </a:schemeClr>
        </a:solidFill>
      </dgm:spPr>
      <dgm:t>
        <a:bodyPr/>
        <a:lstStyle/>
        <a:p>
          <a:r>
            <a:rPr lang="en-US" sz="1800" dirty="0">
              <a:solidFill>
                <a:schemeClr val="tx1"/>
              </a:solidFill>
            </a:rPr>
            <a:t>Choice of courses</a:t>
          </a:r>
          <a:endParaRPr lang="en-CA" sz="1800" dirty="0">
            <a:solidFill>
              <a:schemeClr val="tx1"/>
            </a:solidFill>
          </a:endParaRPr>
        </a:p>
      </dgm:t>
    </dgm:pt>
    <dgm:pt modelId="{0A120387-7674-4C5D-8C2A-0626A4E60972}" type="parTrans" cxnId="{8E49C6C1-A324-4964-AA17-05E18884BC35}">
      <dgm:prSet/>
      <dgm:spPr/>
      <dgm:t>
        <a:bodyPr/>
        <a:lstStyle/>
        <a:p>
          <a:endParaRPr lang="en-CA"/>
        </a:p>
      </dgm:t>
    </dgm:pt>
    <dgm:pt modelId="{777AEB66-9547-4044-B356-ADFC4E6FF901}" type="sibTrans" cxnId="{8E49C6C1-A324-4964-AA17-05E18884BC35}">
      <dgm:prSet/>
      <dgm:spPr/>
      <dgm:t>
        <a:bodyPr/>
        <a:lstStyle/>
        <a:p>
          <a:endParaRPr lang="en-CA"/>
        </a:p>
      </dgm:t>
    </dgm:pt>
    <dgm:pt modelId="{6D83E707-6B03-49C5-B136-8DF11F87A1AA}">
      <dgm:prSet custT="1"/>
      <dgm:spPr>
        <a:solidFill>
          <a:schemeClr val="accent1">
            <a:lumMod val="60000"/>
            <a:lumOff val="40000"/>
          </a:schemeClr>
        </a:solidFill>
      </dgm:spPr>
      <dgm:t>
        <a:bodyPr/>
        <a:lstStyle/>
        <a:p>
          <a:r>
            <a:rPr lang="en-US" sz="1800" dirty="0">
              <a:solidFill>
                <a:schemeClr val="tx1"/>
              </a:solidFill>
            </a:rPr>
            <a:t>Preparing for learning</a:t>
          </a:r>
          <a:endParaRPr lang="en-CA" sz="1800" dirty="0">
            <a:solidFill>
              <a:schemeClr val="tx1"/>
            </a:solidFill>
          </a:endParaRPr>
        </a:p>
      </dgm:t>
    </dgm:pt>
    <dgm:pt modelId="{4190D2D5-200C-4FFE-BDDF-3DB56851FCB3}" type="parTrans" cxnId="{D521C7DF-207E-42DD-AF37-4BB994EBAFBC}">
      <dgm:prSet/>
      <dgm:spPr/>
      <dgm:t>
        <a:bodyPr/>
        <a:lstStyle/>
        <a:p>
          <a:endParaRPr lang="en-CA"/>
        </a:p>
      </dgm:t>
    </dgm:pt>
    <dgm:pt modelId="{005427CB-9155-4FF4-8B3C-D139C08E8F6D}" type="sibTrans" cxnId="{D521C7DF-207E-42DD-AF37-4BB994EBAFBC}">
      <dgm:prSet/>
      <dgm:spPr/>
      <dgm:t>
        <a:bodyPr/>
        <a:lstStyle/>
        <a:p>
          <a:endParaRPr lang="en-CA"/>
        </a:p>
      </dgm:t>
    </dgm:pt>
    <dgm:pt modelId="{006C8D02-47B3-4668-B885-74870A75BAB9}">
      <dgm:prSet custT="1"/>
      <dgm:spPr>
        <a:solidFill>
          <a:schemeClr val="accent1">
            <a:lumMod val="60000"/>
            <a:lumOff val="40000"/>
          </a:schemeClr>
        </a:solidFill>
      </dgm:spPr>
      <dgm:t>
        <a:bodyPr/>
        <a:lstStyle/>
        <a:p>
          <a:r>
            <a:rPr lang="en-US" sz="1800" dirty="0">
              <a:solidFill>
                <a:schemeClr val="tx1"/>
              </a:solidFill>
            </a:rPr>
            <a:t>Financial support</a:t>
          </a:r>
          <a:endParaRPr lang="en-CA" sz="1800" dirty="0">
            <a:solidFill>
              <a:schemeClr val="tx1"/>
            </a:solidFill>
          </a:endParaRPr>
        </a:p>
      </dgm:t>
    </dgm:pt>
    <dgm:pt modelId="{7A038411-2C73-44BE-AA57-712202C85368}" type="parTrans" cxnId="{6458ECF2-DAC1-43F9-B688-52E325F7E89A}">
      <dgm:prSet/>
      <dgm:spPr/>
      <dgm:t>
        <a:bodyPr/>
        <a:lstStyle/>
        <a:p>
          <a:endParaRPr lang="en-CA"/>
        </a:p>
      </dgm:t>
    </dgm:pt>
    <dgm:pt modelId="{C4737B96-FCC4-4B3A-807D-C038CE8CD9E0}" type="sibTrans" cxnId="{6458ECF2-DAC1-43F9-B688-52E325F7E89A}">
      <dgm:prSet/>
      <dgm:spPr/>
      <dgm:t>
        <a:bodyPr/>
        <a:lstStyle/>
        <a:p>
          <a:endParaRPr lang="en-CA"/>
        </a:p>
      </dgm:t>
    </dgm:pt>
    <dgm:pt modelId="{E3F00801-361F-4B6B-8A73-769286738556}">
      <dgm:prSet custT="1"/>
      <dgm:spPr>
        <a:solidFill>
          <a:schemeClr val="accent1">
            <a:lumMod val="60000"/>
            <a:lumOff val="40000"/>
          </a:schemeClr>
        </a:solidFill>
      </dgm:spPr>
      <dgm:t>
        <a:bodyPr/>
        <a:lstStyle/>
        <a:p>
          <a:r>
            <a:rPr lang="en-US" sz="1800" dirty="0">
              <a:solidFill>
                <a:schemeClr val="tx1"/>
              </a:solidFill>
            </a:rPr>
            <a:t>Navigating and using technologies</a:t>
          </a:r>
          <a:endParaRPr lang="en-CA" sz="1800" dirty="0">
            <a:solidFill>
              <a:schemeClr val="tx1"/>
            </a:solidFill>
          </a:endParaRPr>
        </a:p>
      </dgm:t>
    </dgm:pt>
    <dgm:pt modelId="{B2A13B33-C7E1-4C5D-ACFA-D72D76F85F8C}" type="parTrans" cxnId="{541B73F1-BD41-4765-A0F7-D8416D34CC3C}">
      <dgm:prSet/>
      <dgm:spPr/>
      <dgm:t>
        <a:bodyPr/>
        <a:lstStyle/>
        <a:p>
          <a:endParaRPr lang="en-CA"/>
        </a:p>
      </dgm:t>
    </dgm:pt>
    <dgm:pt modelId="{EDB17FCF-7153-4F48-9609-4A4DF073B174}" type="sibTrans" cxnId="{541B73F1-BD41-4765-A0F7-D8416D34CC3C}">
      <dgm:prSet/>
      <dgm:spPr/>
      <dgm:t>
        <a:bodyPr/>
        <a:lstStyle/>
        <a:p>
          <a:endParaRPr lang="en-CA"/>
        </a:p>
      </dgm:t>
    </dgm:pt>
    <dgm:pt modelId="{69A50C5F-CBF2-4D46-943C-B7C2214946D0}">
      <dgm:prSet custT="1"/>
      <dgm:spPr>
        <a:solidFill>
          <a:schemeClr val="accent4">
            <a:lumMod val="60000"/>
            <a:lumOff val="40000"/>
          </a:schemeClr>
        </a:solidFill>
      </dgm:spPr>
      <dgm:t>
        <a:bodyPr/>
        <a:lstStyle/>
        <a:p>
          <a:r>
            <a:rPr lang="en-US" sz="1600" dirty="0">
              <a:solidFill>
                <a:schemeClr val="tx1"/>
              </a:solidFill>
            </a:rPr>
            <a:t>Timely information</a:t>
          </a:r>
          <a:endParaRPr lang="en-CA" sz="1600" dirty="0">
            <a:solidFill>
              <a:schemeClr val="tx1"/>
            </a:solidFill>
          </a:endParaRPr>
        </a:p>
      </dgm:t>
    </dgm:pt>
    <dgm:pt modelId="{D6C00750-C7C1-4167-B0A9-94D6FEB28BC4}" type="parTrans" cxnId="{45EA63E2-135D-4015-A778-866DDA533F39}">
      <dgm:prSet/>
      <dgm:spPr/>
      <dgm:t>
        <a:bodyPr/>
        <a:lstStyle/>
        <a:p>
          <a:endParaRPr lang="en-CA"/>
        </a:p>
      </dgm:t>
    </dgm:pt>
    <dgm:pt modelId="{52A11F67-F05B-4567-A427-F362B122F0E4}" type="sibTrans" cxnId="{45EA63E2-135D-4015-A778-866DDA533F39}">
      <dgm:prSet/>
      <dgm:spPr/>
      <dgm:t>
        <a:bodyPr/>
        <a:lstStyle/>
        <a:p>
          <a:endParaRPr lang="en-CA"/>
        </a:p>
      </dgm:t>
    </dgm:pt>
    <dgm:pt modelId="{369FD44D-8F26-479F-BD79-E5AC72E8725A}">
      <dgm:prSet custT="1"/>
      <dgm:spPr>
        <a:solidFill>
          <a:schemeClr val="accent4">
            <a:lumMod val="60000"/>
            <a:lumOff val="40000"/>
          </a:schemeClr>
        </a:solidFill>
      </dgm:spPr>
      <dgm:t>
        <a:bodyPr/>
        <a:lstStyle/>
        <a:p>
          <a:r>
            <a:rPr lang="en-US" sz="1600" dirty="0">
              <a:solidFill>
                <a:schemeClr val="tx1"/>
              </a:solidFill>
            </a:rPr>
            <a:t>Academic support</a:t>
          </a:r>
          <a:endParaRPr lang="en-CA" sz="1600" dirty="0">
            <a:solidFill>
              <a:schemeClr val="tx1"/>
            </a:solidFill>
          </a:endParaRPr>
        </a:p>
      </dgm:t>
    </dgm:pt>
    <dgm:pt modelId="{5D54AAA9-E27F-4776-9D94-1498AE5011E2}" type="parTrans" cxnId="{4088253F-092B-406A-B28B-55E245F701FC}">
      <dgm:prSet/>
      <dgm:spPr/>
      <dgm:t>
        <a:bodyPr/>
        <a:lstStyle/>
        <a:p>
          <a:endParaRPr lang="en-CA"/>
        </a:p>
      </dgm:t>
    </dgm:pt>
    <dgm:pt modelId="{3F608B88-D9CA-44F8-8990-8391D24F39F0}" type="sibTrans" cxnId="{4088253F-092B-406A-B28B-55E245F701FC}">
      <dgm:prSet/>
      <dgm:spPr/>
      <dgm:t>
        <a:bodyPr/>
        <a:lstStyle/>
        <a:p>
          <a:endParaRPr lang="en-CA"/>
        </a:p>
      </dgm:t>
    </dgm:pt>
    <dgm:pt modelId="{463B54BA-B00D-4CF9-8052-9B7ED834E6D9}">
      <dgm:prSet custT="1"/>
      <dgm:spPr>
        <a:solidFill>
          <a:schemeClr val="accent4">
            <a:lumMod val="60000"/>
            <a:lumOff val="40000"/>
          </a:schemeClr>
        </a:solidFill>
      </dgm:spPr>
      <dgm:t>
        <a:bodyPr/>
        <a:lstStyle/>
        <a:p>
          <a:r>
            <a:rPr lang="en-US" sz="1600" dirty="0">
              <a:solidFill>
                <a:schemeClr val="tx1"/>
              </a:solidFill>
            </a:rPr>
            <a:t>Feedback on assignments</a:t>
          </a:r>
          <a:endParaRPr lang="en-CA" sz="1600" dirty="0">
            <a:solidFill>
              <a:schemeClr val="tx1"/>
            </a:solidFill>
          </a:endParaRPr>
        </a:p>
      </dgm:t>
    </dgm:pt>
    <dgm:pt modelId="{50AEC5DA-ABC2-4E83-B536-1E510E017CBE}" type="parTrans" cxnId="{FCBA9DB1-BEF3-4017-B8A6-0A780660D102}">
      <dgm:prSet/>
      <dgm:spPr/>
      <dgm:t>
        <a:bodyPr/>
        <a:lstStyle/>
        <a:p>
          <a:endParaRPr lang="en-CA"/>
        </a:p>
      </dgm:t>
    </dgm:pt>
    <dgm:pt modelId="{B2163A63-5EC5-43FD-B51C-962008833081}" type="sibTrans" cxnId="{FCBA9DB1-BEF3-4017-B8A6-0A780660D102}">
      <dgm:prSet/>
      <dgm:spPr/>
      <dgm:t>
        <a:bodyPr/>
        <a:lstStyle/>
        <a:p>
          <a:endParaRPr lang="en-CA"/>
        </a:p>
      </dgm:t>
    </dgm:pt>
    <dgm:pt modelId="{CD31FEA7-C487-4A56-B0C4-8F491BB2FEA2}">
      <dgm:prSet custT="1"/>
      <dgm:spPr>
        <a:solidFill>
          <a:schemeClr val="accent4">
            <a:lumMod val="60000"/>
            <a:lumOff val="40000"/>
          </a:schemeClr>
        </a:solidFill>
      </dgm:spPr>
      <dgm:t>
        <a:bodyPr/>
        <a:lstStyle/>
        <a:p>
          <a:r>
            <a:rPr lang="en-US" sz="1600" dirty="0">
              <a:solidFill>
                <a:schemeClr val="tx1"/>
              </a:solidFill>
            </a:rPr>
            <a:t>Administrative and technical issues</a:t>
          </a:r>
          <a:endParaRPr lang="en-CA" sz="1600" dirty="0">
            <a:solidFill>
              <a:schemeClr val="tx1"/>
            </a:solidFill>
          </a:endParaRPr>
        </a:p>
      </dgm:t>
    </dgm:pt>
    <dgm:pt modelId="{121ED8B4-D986-4C2F-8737-7115F743DE92}" type="parTrans" cxnId="{402E517C-139B-4335-967A-B4690BDA18E2}">
      <dgm:prSet/>
      <dgm:spPr/>
      <dgm:t>
        <a:bodyPr/>
        <a:lstStyle/>
        <a:p>
          <a:endParaRPr lang="en-CA"/>
        </a:p>
      </dgm:t>
    </dgm:pt>
    <dgm:pt modelId="{387DC51D-ABF2-4616-A2C5-D7FCA57E75BF}" type="sibTrans" cxnId="{402E517C-139B-4335-967A-B4690BDA18E2}">
      <dgm:prSet/>
      <dgm:spPr/>
      <dgm:t>
        <a:bodyPr/>
        <a:lstStyle/>
        <a:p>
          <a:endParaRPr lang="en-CA"/>
        </a:p>
      </dgm:t>
    </dgm:pt>
    <dgm:pt modelId="{31F8D64D-ED52-4610-8478-625C4E9B581F}">
      <dgm:prSet custT="1"/>
      <dgm:spPr>
        <a:solidFill>
          <a:srgbClr val="92D050"/>
        </a:solidFill>
      </dgm:spPr>
      <dgm:t>
        <a:bodyPr/>
        <a:lstStyle/>
        <a:p>
          <a:r>
            <a:rPr lang="en-US" sz="1800" dirty="0">
              <a:solidFill>
                <a:schemeClr val="tx1"/>
              </a:solidFill>
            </a:rPr>
            <a:t>Results</a:t>
          </a:r>
          <a:endParaRPr lang="en-CA" sz="1800" dirty="0">
            <a:solidFill>
              <a:schemeClr val="tx1"/>
            </a:solidFill>
          </a:endParaRPr>
        </a:p>
      </dgm:t>
    </dgm:pt>
    <dgm:pt modelId="{B0B9B5D6-EE53-42D5-B1C9-F5A34171A13B}" type="parTrans" cxnId="{A1D36D17-F9DB-4308-AEA9-88B374ADFFCC}">
      <dgm:prSet/>
      <dgm:spPr/>
      <dgm:t>
        <a:bodyPr/>
        <a:lstStyle/>
        <a:p>
          <a:endParaRPr lang="en-CA"/>
        </a:p>
      </dgm:t>
    </dgm:pt>
    <dgm:pt modelId="{073107CF-880A-4191-A2CA-DAE485541AAF}" type="sibTrans" cxnId="{A1D36D17-F9DB-4308-AEA9-88B374ADFFCC}">
      <dgm:prSet/>
      <dgm:spPr/>
      <dgm:t>
        <a:bodyPr/>
        <a:lstStyle/>
        <a:p>
          <a:endParaRPr lang="en-CA"/>
        </a:p>
      </dgm:t>
    </dgm:pt>
    <dgm:pt modelId="{D3178419-13F7-4CB2-A69C-873821E20502}">
      <dgm:prSet custT="1"/>
      <dgm:spPr>
        <a:solidFill>
          <a:srgbClr val="92D050"/>
        </a:solidFill>
      </dgm:spPr>
      <dgm:t>
        <a:bodyPr/>
        <a:lstStyle/>
        <a:p>
          <a:r>
            <a:rPr lang="en-US" sz="1800" dirty="0">
              <a:solidFill>
                <a:schemeClr val="tx1"/>
              </a:solidFill>
            </a:rPr>
            <a:t>Verification and supply of transcripts</a:t>
          </a:r>
          <a:endParaRPr lang="en-CA" sz="1800" dirty="0">
            <a:solidFill>
              <a:schemeClr val="tx1"/>
            </a:solidFill>
          </a:endParaRPr>
        </a:p>
      </dgm:t>
    </dgm:pt>
    <dgm:pt modelId="{223175B9-5723-4D8C-8C98-C221B3D28212}" type="parTrans" cxnId="{21FBE6C6-5CAA-4FBE-890E-9342DEB81CCC}">
      <dgm:prSet/>
      <dgm:spPr/>
      <dgm:t>
        <a:bodyPr/>
        <a:lstStyle/>
        <a:p>
          <a:endParaRPr lang="en-CA"/>
        </a:p>
      </dgm:t>
    </dgm:pt>
    <dgm:pt modelId="{40D41F2B-4ADF-4F74-A420-15103FE6F995}" type="sibTrans" cxnId="{21FBE6C6-5CAA-4FBE-890E-9342DEB81CCC}">
      <dgm:prSet/>
      <dgm:spPr/>
      <dgm:t>
        <a:bodyPr/>
        <a:lstStyle/>
        <a:p>
          <a:endParaRPr lang="en-CA"/>
        </a:p>
      </dgm:t>
    </dgm:pt>
    <dgm:pt modelId="{0B054B23-4320-4DD9-8B9C-A518C88AEB7B}">
      <dgm:prSet custT="1"/>
      <dgm:spPr>
        <a:solidFill>
          <a:schemeClr val="accent1">
            <a:lumMod val="60000"/>
            <a:lumOff val="40000"/>
          </a:schemeClr>
        </a:solidFill>
      </dgm:spPr>
      <dgm:t>
        <a:bodyPr/>
        <a:lstStyle/>
        <a:p>
          <a:r>
            <a:rPr lang="en-US" sz="1800" dirty="0">
              <a:solidFill>
                <a:schemeClr val="tx1"/>
              </a:solidFill>
            </a:rPr>
            <a:t>Accreditation issues</a:t>
          </a:r>
          <a:endParaRPr lang="en-CA" sz="1800" dirty="0">
            <a:solidFill>
              <a:schemeClr val="tx1"/>
            </a:solidFill>
          </a:endParaRPr>
        </a:p>
      </dgm:t>
    </dgm:pt>
    <dgm:pt modelId="{FDC2C5D9-84D3-4CE2-AD7B-DA668E490CB1}" type="parTrans" cxnId="{BE7CD5EA-D1E7-4652-A558-2204DDC5E2D7}">
      <dgm:prSet/>
      <dgm:spPr/>
      <dgm:t>
        <a:bodyPr/>
        <a:lstStyle/>
        <a:p>
          <a:endParaRPr lang="en-CA"/>
        </a:p>
      </dgm:t>
    </dgm:pt>
    <dgm:pt modelId="{20B2169C-A9DB-465E-94FB-9898BE63F945}" type="sibTrans" cxnId="{BE7CD5EA-D1E7-4652-A558-2204DDC5E2D7}">
      <dgm:prSet/>
      <dgm:spPr/>
      <dgm:t>
        <a:bodyPr/>
        <a:lstStyle/>
        <a:p>
          <a:endParaRPr lang="en-CA"/>
        </a:p>
      </dgm:t>
    </dgm:pt>
    <dgm:pt modelId="{D5A687E0-E7C9-4352-A957-50A0D00AFA33}">
      <dgm:prSet custT="1"/>
      <dgm:spPr>
        <a:solidFill>
          <a:srgbClr val="92D050"/>
        </a:solidFill>
      </dgm:spPr>
      <dgm:t>
        <a:bodyPr/>
        <a:lstStyle/>
        <a:p>
          <a:r>
            <a:rPr lang="en-US" sz="1800" dirty="0">
              <a:solidFill>
                <a:schemeClr val="tx1"/>
              </a:solidFill>
            </a:rPr>
            <a:t>Placement services</a:t>
          </a:r>
          <a:endParaRPr lang="en-CA" sz="1800" dirty="0">
            <a:solidFill>
              <a:schemeClr val="tx1"/>
            </a:solidFill>
          </a:endParaRPr>
        </a:p>
      </dgm:t>
    </dgm:pt>
    <dgm:pt modelId="{DDAFC16E-C8BA-4506-A768-FAB017F2269E}" type="parTrans" cxnId="{17AB6D4B-030F-4615-92E7-E93584D5CA2A}">
      <dgm:prSet/>
      <dgm:spPr/>
      <dgm:t>
        <a:bodyPr/>
        <a:lstStyle/>
        <a:p>
          <a:endParaRPr lang="en-CA"/>
        </a:p>
      </dgm:t>
    </dgm:pt>
    <dgm:pt modelId="{C9B0F598-F0B9-41AF-93A5-1D39D882AFD9}" type="sibTrans" cxnId="{17AB6D4B-030F-4615-92E7-E93584D5CA2A}">
      <dgm:prSet/>
      <dgm:spPr/>
      <dgm:t>
        <a:bodyPr/>
        <a:lstStyle/>
        <a:p>
          <a:endParaRPr lang="en-CA"/>
        </a:p>
      </dgm:t>
    </dgm:pt>
    <dgm:pt modelId="{EDAD0CF2-3980-41B3-B100-4DAF9C56A6EC}">
      <dgm:prSet custT="1"/>
      <dgm:spPr>
        <a:solidFill>
          <a:schemeClr val="accent4">
            <a:lumMod val="60000"/>
            <a:lumOff val="40000"/>
          </a:schemeClr>
        </a:solidFill>
      </dgm:spPr>
      <dgm:t>
        <a:bodyPr/>
        <a:lstStyle/>
        <a:p>
          <a:r>
            <a:rPr lang="en-US" sz="1600" dirty="0">
              <a:solidFill>
                <a:schemeClr val="tx1"/>
              </a:solidFill>
            </a:rPr>
            <a:t>Practical and internship</a:t>
          </a:r>
          <a:endParaRPr lang="en-CA" sz="1600" dirty="0">
            <a:solidFill>
              <a:schemeClr val="tx1"/>
            </a:solidFill>
          </a:endParaRPr>
        </a:p>
      </dgm:t>
    </dgm:pt>
    <dgm:pt modelId="{29B5ED45-EB5E-4764-B618-DE55E39BFDD1}" type="parTrans" cxnId="{E1EA8E19-5891-4955-B799-787FD1565703}">
      <dgm:prSet/>
      <dgm:spPr/>
      <dgm:t>
        <a:bodyPr/>
        <a:lstStyle/>
        <a:p>
          <a:endParaRPr lang="en-CA"/>
        </a:p>
      </dgm:t>
    </dgm:pt>
    <dgm:pt modelId="{EF47E962-CD00-4681-86EF-FF816CC49CF4}" type="sibTrans" cxnId="{E1EA8E19-5891-4955-B799-787FD1565703}">
      <dgm:prSet/>
      <dgm:spPr/>
      <dgm:t>
        <a:bodyPr/>
        <a:lstStyle/>
        <a:p>
          <a:endParaRPr lang="en-CA"/>
        </a:p>
      </dgm:t>
    </dgm:pt>
    <dgm:pt modelId="{A77B14BD-5169-4093-8D44-7CB318B9FC06}">
      <dgm:prSet custT="1"/>
      <dgm:spPr>
        <a:solidFill>
          <a:srgbClr val="92D050"/>
        </a:solidFill>
      </dgm:spPr>
      <dgm:t>
        <a:bodyPr/>
        <a:lstStyle/>
        <a:p>
          <a:r>
            <a:rPr lang="en-US" sz="1800" dirty="0">
              <a:solidFill>
                <a:schemeClr val="tx1"/>
              </a:solidFill>
            </a:rPr>
            <a:t>Alumni and social groups</a:t>
          </a:r>
          <a:endParaRPr lang="en-CA" sz="1800" dirty="0">
            <a:solidFill>
              <a:schemeClr val="tx1"/>
            </a:solidFill>
          </a:endParaRPr>
        </a:p>
      </dgm:t>
    </dgm:pt>
    <dgm:pt modelId="{BDDF9FF2-A0B6-4624-9E88-1632EF709602}" type="parTrans" cxnId="{551AB53E-0F18-4671-B3DE-61D94E507923}">
      <dgm:prSet/>
      <dgm:spPr/>
      <dgm:t>
        <a:bodyPr/>
        <a:lstStyle/>
        <a:p>
          <a:endParaRPr lang="en-CA"/>
        </a:p>
      </dgm:t>
    </dgm:pt>
    <dgm:pt modelId="{5753B310-8FA4-4312-BBF9-D7A1F994907B}" type="sibTrans" cxnId="{551AB53E-0F18-4671-B3DE-61D94E507923}">
      <dgm:prSet/>
      <dgm:spPr/>
      <dgm:t>
        <a:bodyPr/>
        <a:lstStyle/>
        <a:p>
          <a:endParaRPr lang="en-CA"/>
        </a:p>
      </dgm:t>
    </dgm:pt>
    <dgm:pt modelId="{C7879280-A3B1-4C56-B4CD-0EAD4BAFEE46}">
      <dgm:prSet custT="1"/>
      <dgm:spPr>
        <a:solidFill>
          <a:srgbClr val="92D050"/>
        </a:solidFill>
      </dgm:spPr>
      <dgm:t>
        <a:bodyPr/>
        <a:lstStyle/>
        <a:p>
          <a:r>
            <a:rPr lang="en-US" sz="1800" dirty="0">
              <a:solidFill>
                <a:schemeClr val="tx1"/>
              </a:solidFill>
            </a:rPr>
            <a:t>Communication</a:t>
          </a:r>
          <a:endParaRPr lang="en-CA" sz="1800" dirty="0">
            <a:solidFill>
              <a:schemeClr val="tx1"/>
            </a:solidFill>
          </a:endParaRPr>
        </a:p>
      </dgm:t>
    </dgm:pt>
    <dgm:pt modelId="{5EE968BA-6301-4BE9-8BA6-21D8BB69692F}" type="parTrans" cxnId="{A3628458-AA29-46B9-B274-1BD0728CEFFB}">
      <dgm:prSet/>
      <dgm:spPr/>
      <dgm:t>
        <a:bodyPr/>
        <a:lstStyle/>
        <a:p>
          <a:endParaRPr lang="en-CA"/>
        </a:p>
      </dgm:t>
    </dgm:pt>
    <dgm:pt modelId="{3F2FB390-02E4-45B2-BB95-2969D48060EE}" type="sibTrans" cxnId="{A3628458-AA29-46B9-B274-1BD0728CEFFB}">
      <dgm:prSet/>
      <dgm:spPr/>
      <dgm:t>
        <a:bodyPr/>
        <a:lstStyle/>
        <a:p>
          <a:endParaRPr lang="en-CA"/>
        </a:p>
      </dgm:t>
    </dgm:pt>
    <dgm:pt modelId="{578B5D78-0CFA-4D13-A304-18D1ECC8B528}">
      <dgm:prSet custT="1"/>
      <dgm:spPr>
        <a:solidFill>
          <a:schemeClr val="accent4">
            <a:lumMod val="60000"/>
            <a:lumOff val="40000"/>
          </a:schemeClr>
        </a:solidFill>
      </dgm:spPr>
      <dgm:t>
        <a:bodyPr/>
        <a:lstStyle/>
        <a:p>
          <a:r>
            <a:rPr lang="en-US" sz="1600" dirty="0">
              <a:solidFill>
                <a:schemeClr val="tx1"/>
              </a:solidFill>
            </a:rPr>
            <a:t>Library services</a:t>
          </a:r>
          <a:endParaRPr lang="en-CA" sz="1600" dirty="0">
            <a:solidFill>
              <a:schemeClr val="tx1"/>
            </a:solidFill>
          </a:endParaRPr>
        </a:p>
      </dgm:t>
    </dgm:pt>
    <dgm:pt modelId="{9A844608-8AFB-4A39-AEB2-98714C051B1D}" type="parTrans" cxnId="{2F2D83AE-FD6D-4A85-97B3-B49AD5A5E3D6}">
      <dgm:prSet/>
      <dgm:spPr/>
      <dgm:t>
        <a:bodyPr/>
        <a:lstStyle/>
        <a:p>
          <a:endParaRPr lang="en-CA"/>
        </a:p>
      </dgm:t>
    </dgm:pt>
    <dgm:pt modelId="{2F95C09F-3EA3-4670-9FAF-EC571AE5454A}" type="sibTrans" cxnId="{2F2D83AE-FD6D-4A85-97B3-B49AD5A5E3D6}">
      <dgm:prSet/>
      <dgm:spPr/>
      <dgm:t>
        <a:bodyPr/>
        <a:lstStyle/>
        <a:p>
          <a:endParaRPr lang="en-CA"/>
        </a:p>
      </dgm:t>
    </dgm:pt>
    <dgm:pt modelId="{409BF1D7-FC25-42BF-AAE7-65D636195AD2}" type="pres">
      <dgm:prSet presAssocID="{49B0F4D2-F3DD-450D-B1A9-9840C022AF5C}" presName="Name0" presStyleCnt="0">
        <dgm:presLayoutVars>
          <dgm:dir/>
          <dgm:resizeHandles val="exact"/>
        </dgm:presLayoutVars>
      </dgm:prSet>
      <dgm:spPr/>
    </dgm:pt>
    <dgm:pt modelId="{F517B02C-95CB-4755-ADE2-14C417E3453E}" type="pres">
      <dgm:prSet presAssocID="{49B0F4D2-F3DD-450D-B1A9-9840C022AF5C}" presName="bkgdShp" presStyleLbl="alignAccFollowNode1" presStyleIdx="0" presStyleCnt="1" custLinFactNeighborX="92"/>
      <dgm:spPr/>
    </dgm:pt>
    <dgm:pt modelId="{9EEE9F4A-3226-47DD-89AC-591AC2D81A03}" type="pres">
      <dgm:prSet presAssocID="{49B0F4D2-F3DD-450D-B1A9-9840C022AF5C}" presName="linComp" presStyleCnt="0"/>
      <dgm:spPr/>
    </dgm:pt>
    <dgm:pt modelId="{E81FC93E-5431-426F-8D8F-6659DFA0ACA2}" type="pres">
      <dgm:prSet presAssocID="{EFFA6FE5-CB54-4503-975C-5AE59709E721}" presName="compNode" presStyleCnt="0"/>
      <dgm:spPr/>
    </dgm:pt>
    <dgm:pt modelId="{BDC01B9A-85B6-49F8-88E4-C239CE604DC6}" type="pres">
      <dgm:prSet presAssocID="{EFFA6FE5-CB54-4503-975C-5AE59709E721}" presName="node" presStyleLbl="node1" presStyleIdx="0" presStyleCnt="3">
        <dgm:presLayoutVars>
          <dgm:bulletEnabled val="1"/>
        </dgm:presLayoutVars>
      </dgm:prSet>
      <dgm:spPr/>
    </dgm:pt>
    <dgm:pt modelId="{093C69A8-E6E8-4EDC-B698-2BC8E0860E99}" type="pres">
      <dgm:prSet presAssocID="{EFFA6FE5-CB54-4503-975C-5AE59709E721}" presName="invisiNode" presStyleLbl="node1" presStyleIdx="0" presStyleCnt="3"/>
      <dgm:spPr/>
    </dgm:pt>
    <dgm:pt modelId="{EF38D48C-4B8B-4991-B22D-01DE0548EDB3}" type="pres">
      <dgm:prSet presAssocID="{EFFA6FE5-CB54-4503-975C-5AE59709E721}" presName="imagNode" presStyleLbl="fgImgPlace1" presStyleIdx="0" presStyleCnt="3"/>
      <dgm:spPr>
        <a:blipFill>
          <a:blip xmlns:r="http://schemas.openxmlformats.org/officeDocument/2006/relationships" r:embed="rId1"/>
          <a:srcRect/>
          <a:stretch>
            <a:fillRect t="-27000" b="-27000"/>
          </a:stretch>
        </a:blipFill>
      </dgm:spPr>
    </dgm:pt>
    <dgm:pt modelId="{90749756-A7E8-4149-9233-690DB25484CF}" type="pres">
      <dgm:prSet presAssocID="{CEB9E2FD-091F-4499-BE24-73AB5A745218}" presName="sibTrans" presStyleLbl="sibTrans2D1" presStyleIdx="0" presStyleCnt="0"/>
      <dgm:spPr/>
    </dgm:pt>
    <dgm:pt modelId="{9486107B-C3D7-4F12-8EF0-FE951F75354A}" type="pres">
      <dgm:prSet presAssocID="{5C2EA755-C14A-48E4-A65D-E23AAB99DF48}" presName="compNode" presStyleCnt="0"/>
      <dgm:spPr/>
    </dgm:pt>
    <dgm:pt modelId="{C1F69906-4A2D-4990-9BA2-4B1AF2D970E8}" type="pres">
      <dgm:prSet presAssocID="{5C2EA755-C14A-48E4-A65D-E23AAB99DF48}" presName="node" presStyleLbl="node1" presStyleIdx="1" presStyleCnt="3">
        <dgm:presLayoutVars>
          <dgm:bulletEnabled val="1"/>
        </dgm:presLayoutVars>
      </dgm:prSet>
      <dgm:spPr/>
    </dgm:pt>
    <dgm:pt modelId="{C6F147BB-51F1-4D26-BAE4-05281ECFC1FC}" type="pres">
      <dgm:prSet presAssocID="{5C2EA755-C14A-48E4-A65D-E23AAB99DF48}" presName="invisiNode" presStyleLbl="node1" presStyleIdx="1" presStyleCnt="3"/>
      <dgm:spPr/>
    </dgm:pt>
    <dgm:pt modelId="{5385CEA3-F9AA-4423-9089-0C60F5BFC4F4}" type="pres">
      <dgm:prSet presAssocID="{5C2EA755-C14A-48E4-A65D-E23AAB99DF48}" presName="imagNode" presStyleLbl="fgImgPlace1" presStyleIdx="1" presStyleCnt="3"/>
      <dgm:spPr>
        <a:blipFill>
          <a:blip xmlns:r="http://schemas.openxmlformats.org/officeDocument/2006/relationships" r:embed="rId2"/>
          <a:srcRect/>
          <a:stretch>
            <a:fillRect t="-27000" b="-27000"/>
          </a:stretch>
        </a:blipFill>
      </dgm:spPr>
    </dgm:pt>
    <dgm:pt modelId="{8ADF0718-EBDE-4CD3-AA52-A0B84A678051}" type="pres">
      <dgm:prSet presAssocID="{D8CFAC99-FBB0-4872-93C4-C29C53A92523}" presName="sibTrans" presStyleLbl="sibTrans2D1" presStyleIdx="0" presStyleCnt="0"/>
      <dgm:spPr/>
    </dgm:pt>
    <dgm:pt modelId="{F426176B-E630-46B4-8E47-8B07EFA18BB1}" type="pres">
      <dgm:prSet presAssocID="{D01F1038-CE03-4E7D-B92A-15EF9FAB7B03}" presName="compNode" presStyleCnt="0"/>
      <dgm:spPr/>
    </dgm:pt>
    <dgm:pt modelId="{BA0E5843-E374-4FCC-8822-9443D400A132}" type="pres">
      <dgm:prSet presAssocID="{D01F1038-CE03-4E7D-B92A-15EF9FAB7B03}" presName="node" presStyleLbl="node1" presStyleIdx="2" presStyleCnt="3">
        <dgm:presLayoutVars>
          <dgm:bulletEnabled val="1"/>
        </dgm:presLayoutVars>
      </dgm:prSet>
      <dgm:spPr/>
    </dgm:pt>
    <dgm:pt modelId="{73EEE091-1407-4A4E-BE3E-9942C9C1F8C1}" type="pres">
      <dgm:prSet presAssocID="{D01F1038-CE03-4E7D-B92A-15EF9FAB7B03}" presName="invisiNode" presStyleLbl="node1" presStyleIdx="2" presStyleCnt="3"/>
      <dgm:spPr/>
    </dgm:pt>
    <dgm:pt modelId="{7AFB1179-5182-45FF-AC3B-346393842718}" type="pres">
      <dgm:prSet presAssocID="{D01F1038-CE03-4E7D-B92A-15EF9FAB7B03}" presName="imagNode" presStyleLbl="fgImgPlace1" presStyleIdx="2" presStyleCnt="3" custLinFactNeighborY="-1711"/>
      <dgm:spPr>
        <a:blipFill>
          <a:blip xmlns:r="http://schemas.openxmlformats.org/officeDocument/2006/relationships" r:embed="rId3"/>
          <a:srcRect/>
          <a:stretch>
            <a:fillRect t="-27000" b="-27000"/>
          </a:stretch>
        </a:blipFill>
      </dgm:spPr>
    </dgm:pt>
  </dgm:ptLst>
  <dgm:cxnLst>
    <dgm:cxn modelId="{EA383305-16AC-4365-B481-A93F1ABD598B}" type="presOf" srcId="{6D83E707-6B03-49C5-B136-8DF11F87A1AA}" destId="{BDC01B9A-85B6-49F8-88E4-C239CE604DC6}" srcOrd="0" destOrd="2" presId="urn:microsoft.com/office/officeart/2005/8/layout/pList2"/>
    <dgm:cxn modelId="{9F60F605-AAE8-4663-8CD1-7E6341AEBC0F}" type="presOf" srcId="{31F8D64D-ED52-4610-8478-625C4E9B581F}" destId="{BA0E5843-E374-4FCC-8822-9443D400A132}" srcOrd="0" destOrd="1" presId="urn:microsoft.com/office/officeart/2005/8/layout/pList2"/>
    <dgm:cxn modelId="{AC8DDC0C-40D6-4153-9B1B-0D92D770BE9C}" type="presOf" srcId="{369FD44D-8F26-479F-BD79-E5AC72E8725A}" destId="{C1F69906-4A2D-4990-9BA2-4B1AF2D970E8}" srcOrd="0" destOrd="2" presId="urn:microsoft.com/office/officeart/2005/8/layout/pList2"/>
    <dgm:cxn modelId="{0EEF2514-D73A-4108-A683-5674A7940639}" type="presOf" srcId="{CEB9E2FD-091F-4499-BE24-73AB5A745218}" destId="{90749756-A7E8-4149-9233-690DB25484CF}" srcOrd="0" destOrd="0" presId="urn:microsoft.com/office/officeart/2005/8/layout/pList2"/>
    <dgm:cxn modelId="{A1D36D17-F9DB-4308-AEA9-88B374ADFFCC}" srcId="{D01F1038-CE03-4E7D-B92A-15EF9FAB7B03}" destId="{31F8D64D-ED52-4610-8478-625C4E9B581F}" srcOrd="0" destOrd="0" parTransId="{B0B9B5D6-EE53-42D5-B1C9-F5A34171A13B}" sibTransId="{073107CF-880A-4191-A2CA-DAE485541AAF}"/>
    <dgm:cxn modelId="{2F562318-574B-4068-A83D-C6879326FB62}" type="presOf" srcId="{A77B14BD-5169-4093-8D44-7CB318B9FC06}" destId="{BA0E5843-E374-4FCC-8822-9443D400A132}" srcOrd="0" destOrd="4" presId="urn:microsoft.com/office/officeart/2005/8/layout/pList2"/>
    <dgm:cxn modelId="{E1EA8E19-5891-4955-B799-787FD1565703}" srcId="{5C2EA755-C14A-48E4-A65D-E23AAB99DF48}" destId="{EDAD0CF2-3980-41B3-B100-4DAF9C56A6EC}" srcOrd="3" destOrd="0" parTransId="{29B5ED45-EB5E-4764-B618-DE55E39BFDD1}" sibTransId="{EF47E962-CD00-4681-86EF-FF816CC49CF4}"/>
    <dgm:cxn modelId="{1A03F020-5DC2-420C-ACAF-BF5AF6412104}" type="presOf" srcId="{463B54BA-B00D-4CF9-8052-9B7ED834E6D9}" destId="{C1F69906-4A2D-4990-9BA2-4B1AF2D970E8}" srcOrd="0" destOrd="3" presId="urn:microsoft.com/office/officeart/2005/8/layout/pList2"/>
    <dgm:cxn modelId="{551AB53E-0F18-4671-B3DE-61D94E507923}" srcId="{D01F1038-CE03-4E7D-B92A-15EF9FAB7B03}" destId="{A77B14BD-5169-4093-8D44-7CB318B9FC06}" srcOrd="3" destOrd="0" parTransId="{BDDF9FF2-A0B6-4624-9E88-1632EF709602}" sibTransId="{5753B310-8FA4-4312-BBF9-D7A1F994907B}"/>
    <dgm:cxn modelId="{4088253F-092B-406A-B28B-55E245F701FC}" srcId="{5C2EA755-C14A-48E4-A65D-E23AAB99DF48}" destId="{369FD44D-8F26-479F-BD79-E5AC72E8725A}" srcOrd="1" destOrd="0" parTransId="{5D54AAA9-E27F-4776-9D94-1498AE5011E2}" sibTransId="{3F608B88-D9CA-44F8-8990-8391D24F39F0}"/>
    <dgm:cxn modelId="{17AB6D4B-030F-4615-92E7-E93584D5CA2A}" srcId="{D01F1038-CE03-4E7D-B92A-15EF9FAB7B03}" destId="{D5A687E0-E7C9-4352-A957-50A0D00AFA33}" srcOrd="2" destOrd="0" parTransId="{DDAFC16E-C8BA-4506-A768-FAB017F2269E}" sibTransId="{C9B0F598-F0B9-41AF-93A5-1D39D882AFD9}"/>
    <dgm:cxn modelId="{A3628458-AA29-46B9-B274-1BD0728CEFFB}" srcId="{D01F1038-CE03-4E7D-B92A-15EF9FAB7B03}" destId="{C7879280-A3B1-4C56-B4CD-0EAD4BAFEE46}" srcOrd="4" destOrd="0" parTransId="{5EE968BA-6301-4BE9-8BA6-21D8BB69692F}" sibTransId="{3F2FB390-02E4-45B2-BB95-2969D48060EE}"/>
    <dgm:cxn modelId="{B22E1C5E-9143-4228-8CA2-1C391EC6177B}" type="presOf" srcId="{EFFA6FE5-CB54-4503-975C-5AE59709E721}" destId="{BDC01B9A-85B6-49F8-88E4-C239CE604DC6}" srcOrd="0" destOrd="0" presId="urn:microsoft.com/office/officeart/2005/8/layout/pList2"/>
    <dgm:cxn modelId="{BBC7945F-6F1D-4251-BD1E-EC829E53A21F}" srcId="{49B0F4D2-F3DD-450D-B1A9-9840C022AF5C}" destId="{5C2EA755-C14A-48E4-A65D-E23AAB99DF48}" srcOrd="1" destOrd="0" parTransId="{602EB000-4065-4EB2-B809-A4C3C232845A}" sibTransId="{D8CFAC99-FBB0-4872-93C4-C29C53A92523}"/>
    <dgm:cxn modelId="{3AAF9266-9EBC-4FDB-A9AF-1E455A1978C9}" type="presOf" srcId="{C7879280-A3B1-4C56-B4CD-0EAD4BAFEE46}" destId="{BA0E5843-E374-4FCC-8822-9443D400A132}" srcOrd="0" destOrd="5" presId="urn:microsoft.com/office/officeart/2005/8/layout/pList2"/>
    <dgm:cxn modelId="{A9186272-D11B-493B-9724-A48BB59B5E38}" type="presOf" srcId="{78701559-BF6A-4931-AA31-7F5A5F00188D}" destId="{BDC01B9A-85B6-49F8-88E4-C239CE604DC6}" srcOrd="0" destOrd="1" presId="urn:microsoft.com/office/officeart/2005/8/layout/pList2"/>
    <dgm:cxn modelId="{AF0B5578-EB8F-493B-81CA-EDFAD3C57143}" type="presOf" srcId="{D8CFAC99-FBB0-4872-93C4-C29C53A92523}" destId="{8ADF0718-EBDE-4CD3-AA52-A0B84A678051}" srcOrd="0" destOrd="0" presId="urn:microsoft.com/office/officeart/2005/8/layout/pList2"/>
    <dgm:cxn modelId="{402E517C-139B-4335-967A-B4690BDA18E2}" srcId="{5C2EA755-C14A-48E4-A65D-E23AAB99DF48}" destId="{CD31FEA7-C487-4A56-B0C4-8F491BB2FEA2}" srcOrd="4" destOrd="0" parTransId="{121ED8B4-D986-4C2F-8737-7115F743DE92}" sibTransId="{387DC51D-ABF2-4616-A2C5-D7FCA57E75BF}"/>
    <dgm:cxn modelId="{31B65082-EC6F-43A2-ADC3-0473D08356A7}" type="presOf" srcId="{0B054B23-4320-4DD9-8B9C-A518C88AEB7B}" destId="{BDC01B9A-85B6-49F8-88E4-C239CE604DC6}" srcOrd="0" destOrd="5" presId="urn:microsoft.com/office/officeart/2005/8/layout/pList2"/>
    <dgm:cxn modelId="{DAEC5893-E431-49DF-81B8-87437B5F40EF}" type="presOf" srcId="{D3178419-13F7-4CB2-A69C-873821E20502}" destId="{BA0E5843-E374-4FCC-8822-9443D400A132}" srcOrd="0" destOrd="2" presId="urn:microsoft.com/office/officeart/2005/8/layout/pList2"/>
    <dgm:cxn modelId="{960B899C-EBD6-4AD4-91C8-1FF67160CF6D}" type="presOf" srcId="{D5A687E0-E7C9-4352-A957-50A0D00AFA33}" destId="{BA0E5843-E374-4FCC-8822-9443D400A132}" srcOrd="0" destOrd="3" presId="urn:microsoft.com/office/officeart/2005/8/layout/pList2"/>
    <dgm:cxn modelId="{7F94A6AC-0591-41E2-8E09-36C211B88371}" type="presOf" srcId="{69A50C5F-CBF2-4D46-943C-B7C2214946D0}" destId="{C1F69906-4A2D-4990-9BA2-4B1AF2D970E8}" srcOrd="0" destOrd="1" presId="urn:microsoft.com/office/officeart/2005/8/layout/pList2"/>
    <dgm:cxn modelId="{2F2D83AE-FD6D-4A85-97B3-B49AD5A5E3D6}" srcId="{5C2EA755-C14A-48E4-A65D-E23AAB99DF48}" destId="{578B5D78-0CFA-4D13-A304-18D1ECC8B528}" srcOrd="5" destOrd="0" parTransId="{9A844608-8AFB-4A39-AEB2-98714C051B1D}" sibTransId="{2F95C09F-3EA3-4670-9FAF-EC571AE5454A}"/>
    <dgm:cxn modelId="{FCBA9DB1-BEF3-4017-B8A6-0A780660D102}" srcId="{5C2EA755-C14A-48E4-A65D-E23AAB99DF48}" destId="{463B54BA-B00D-4CF9-8052-9B7ED834E6D9}" srcOrd="2" destOrd="0" parTransId="{50AEC5DA-ABC2-4E83-B536-1E510E017CBE}" sibTransId="{B2163A63-5EC5-43FD-B51C-962008833081}"/>
    <dgm:cxn modelId="{6CDC37B3-2E7B-44DE-9806-AACFDC38523A}" type="presOf" srcId="{D01F1038-CE03-4E7D-B92A-15EF9FAB7B03}" destId="{BA0E5843-E374-4FCC-8822-9443D400A132}" srcOrd="0" destOrd="0" presId="urn:microsoft.com/office/officeart/2005/8/layout/pList2"/>
    <dgm:cxn modelId="{F11351BF-AF2C-4A8D-93C1-DFA65E1201DB}" type="presOf" srcId="{578B5D78-0CFA-4D13-A304-18D1ECC8B528}" destId="{C1F69906-4A2D-4990-9BA2-4B1AF2D970E8}" srcOrd="0" destOrd="6" presId="urn:microsoft.com/office/officeart/2005/8/layout/pList2"/>
    <dgm:cxn modelId="{8E49C6C1-A324-4964-AA17-05E18884BC35}" srcId="{EFFA6FE5-CB54-4503-975C-5AE59709E721}" destId="{78701559-BF6A-4931-AA31-7F5A5F00188D}" srcOrd="0" destOrd="0" parTransId="{0A120387-7674-4C5D-8C2A-0626A4E60972}" sibTransId="{777AEB66-9547-4044-B356-ADFC4E6FF901}"/>
    <dgm:cxn modelId="{21FBE6C6-5CAA-4FBE-890E-9342DEB81CCC}" srcId="{D01F1038-CE03-4E7D-B92A-15EF9FAB7B03}" destId="{D3178419-13F7-4CB2-A69C-873821E20502}" srcOrd="1" destOrd="0" parTransId="{223175B9-5723-4D8C-8C98-C221B3D28212}" sibTransId="{40D41F2B-4ADF-4F74-A420-15103FE6F995}"/>
    <dgm:cxn modelId="{402743D0-4773-43E2-ABE4-DC2EA7D2D63B}" type="presOf" srcId="{49B0F4D2-F3DD-450D-B1A9-9840C022AF5C}" destId="{409BF1D7-FC25-42BF-AAE7-65D636195AD2}" srcOrd="0" destOrd="0" presId="urn:microsoft.com/office/officeart/2005/8/layout/pList2"/>
    <dgm:cxn modelId="{6BFE8DD9-63B3-444C-9808-2EA3432FD561}" srcId="{49B0F4D2-F3DD-450D-B1A9-9840C022AF5C}" destId="{EFFA6FE5-CB54-4503-975C-5AE59709E721}" srcOrd="0" destOrd="0" parTransId="{F200FFD5-9C1C-42FD-82DE-A14692A2B5D9}" sibTransId="{CEB9E2FD-091F-4499-BE24-73AB5A745218}"/>
    <dgm:cxn modelId="{D521C7DF-207E-42DD-AF37-4BB994EBAFBC}" srcId="{EFFA6FE5-CB54-4503-975C-5AE59709E721}" destId="{6D83E707-6B03-49C5-B136-8DF11F87A1AA}" srcOrd="1" destOrd="0" parTransId="{4190D2D5-200C-4FFE-BDDF-3DB56851FCB3}" sibTransId="{005427CB-9155-4FF4-8B3C-D139C08E8F6D}"/>
    <dgm:cxn modelId="{45EA63E2-135D-4015-A778-866DDA533F39}" srcId="{5C2EA755-C14A-48E4-A65D-E23AAB99DF48}" destId="{69A50C5F-CBF2-4D46-943C-B7C2214946D0}" srcOrd="0" destOrd="0" parTransId="{D6C00750-C7C1-4167-B0A9-94D6FEB28BC4}" sibTransId="{52A11F67-F05B-4567-A427-F362B122F0E4}"/>
    <dgm:cxn modelId="{892D66E3-4843-43EA-9DA9-F200D62A0AC8}" type="presOf" srcId="{5C2EA755-C14A-48E4-A65D-E23AAB99DF48}" destId="{C1F69906-4A2D-4990-9BA2-4B1AF2D970E8}" srcOrd="0" destOrd="0" presId="urn:microsoft.com/office/officeart/2005/8/layout/pList2"/>
    <dgm:cxn modelId="{EB9316E9-F373-4AF0-AD25-459B4A80725D}" srcId="{49B0F4D2-F3DD-450D-B1A9-9840C022AF5C}" destId="{D01F1038-CE03-4E7D-B92A-15EF9FAB7B03}" srcOrd="2" destOrd="0" parTransId="{314ACA2C-A64B-430B-8656-D4254FCAF996}" sibTransId="{0A2CD256-1ED0-49A4-B81F-C5C259D46DD7}"/>
    <dgm:cxn modelId="{23BBB0EA-C685-4C88-8867-5F4C9529D752}" type="presOf" srcId="{006C8D02-47B3-4668-B885-74870A75BAB9}" destId="{BDC01B9A-85B6-49F8-88E4-C239CE604DC6}" srcOrd="0" destOrd="3" presId="urn:microsoft.com/office/officeart/2005/8/layout/pList2"/>
    <dgm:cxn modelId="{BE7CD5EA-D1E7-4652-A558-2204DDC5E2D7}" srcId="{EFFA6FE5-CB54-4503-975C-5AE59709E721}" destId="{0B054B23-4320-4DD9-8B9C-A518C88AEB7B}" srcOrd="4" destOrd="0" parTransId="{FDC2C5D9-84D3-4CE2-AD7B-DA668E490CB1}" sibTransId="{20B2169C-A9DB-465E-94FB-9898BE63F945}"/>
    <dgm:cxn modelId="{F5A0E9ED-2032-4552-85BA-1269E2FF26FC}" type="presOf" srcId="{CD31FEA7-C487-4A56-B0C4-8F491BB2FEA2}" destId="{C1F69906-4A2D-4990-9BA2-4B1AF2D970E8}" srcOrd="0" destOrd="5" presId="urn:microsoft.com/office/officeart/2005/8/layout/pList2"/>
    <dgm:cxn modelId="{AE71C3F0-DD8F-4553-A42A-BAC2A2D02E6A}" type="presOf" srcId="{EDAD0CF2-3980-41B3-B100-4DAF9C56A6EC}" destId="{C1F69906-4A2D-4990-9BA2-4B1AF2D970E8}" srcOrd="0" destOrd="4" presId="urn:microsoft.com/office/officeart/2005/8/layout/pList2"/>
    <dgm:cxn modelId="{541B73F1-BD41-4765-A0F7-D8416D34CC3C}" srcId="{EFFA6FE5-CB54-4503-975C-5AE59709E721}" destId="{E3F00801-361F-4B6B-8A73-769286738556}" srcOrd="3" destOrd="0" parTransId="{B2A13B33-C7E1-4C5D-ACFA-D72D76F85F8C}" sibTransId="{EDB17FCF-7153-4F48-9609-4A4DF073B174}"/>
    <dgm:cxn modelId="{6458ECF2-DAC1-43F9-B688-52E325F7E89A}" srcId="{EFFA6FE5-CB54-4503-975C-5AE59709E721}" destId="{006C8D02-47B3-4668-B885-74870A75BAB9}" srcOrd="2" destOrd="0" parTransId="{7A038411-2C73-44BE-AA57-712202C85368}" sibTransId="{C4737B96-FCC4-4B3A-807D-C038CE8CD9E0}"/>
    <dgm:cxn modelId="{C1816CF3-956E-4A63-8006-BD55CCC65B49}" type="presOf" srcId="{E3F00801-361F-4B6B-8A73-769286738556}" destId="{BDC01B9A-85B6-49F8-88E4-C239CE604DC6}" srcOrd="0" destOrd="4" presId="urn:microsoft.com/office/officeart/2005/8/layout/pList2"/>
    <dgm:cxn modelId="{E306DD07-0CC5-4FB4-9DB3-351AA0A65B4E}" type="presParOf" srcId="{409BF1D7-FC25-42BF-AAE7-65D636195AD2}" destId="{F517B02C-95CB-4755-ADE2-14C417E3453E}" srcOrd="0" destOrd="0" presId="urn:microsoft.com/office/officeart/2005/8/layout/pList2"/>
    <dgm:cxn modelId="{76AA0AED-B023-48BB-87D5-7B2D5150035D}" type="presParOf" srcId="{409BF1D7-FC25-42BF-AAE7-65D636195AD2}" destId="{9EEE9F4A-3226-47DD-89AC-591AC2D81A03}" srcOrd="1" destOrd="0" presId="urn:microsoft.com/office/officeart/2005/8/layout/pList2"/>
    <dgm:cxn modelId="{A8389229-DFBC-4065-99E1-59BDE98253EC}" type="presParOf" srcId="{9EEE9F4A-3226-47DD-89AC-591AC2D81A03}" destId="{E81FC93E-5431-426F-8D8F-6659DFA0ACA2}" srcOrd="0" destOrd="0" presId="urn:microsoft.com/office/officeart/2005/8/layout/pList2"/>
    <dgm:cxn modelId="{0B39CDA5-EFD4-47C7-9E67-FC31ABAC6E12}" type="presParOf" srcId="{E81FC93E-5431-426F-8D8F-6659DFA0ACA2}" destId="{BDC01B9A-85B6-49F8-88E4-C239CE604DC6}" srcOrd="0" destOrd="0" presId="urn:microsoft.com/office/officeart/2005/8/layout/pList2"/>
    <dgm:cxn modelId="{D9AC8F3F-032F-42D4-8A76-F0B3FED62B8C}" type="presParOf" srcId="{E81FC93E-5431-426F-8D8F-6659DFA0ACA2}" destId="{093C69A8-E6E8-4EDC-B698-2BC8E0860E99}" srcOrd="1" destOrd="0" presId="urn:microsoft.com/office/officeart/2005/8/layout/pList2"/>
    <dgm:cxn modelId="{81AEDAF7-1F44-42B5-92BE-270A894A0F3B}" type="presParOf" srcId="{E81FC93E-5431-426F-8D8F-6659DFA0ACA2}" destId="{EF38D48C-4B8B-4991-B22D-01DE0548EDB3}" srcOrd="2" destOrd="0" presId="urn:microsoft.com/office/officeart/2005/8/layout/pList2"/>
    <dgm:cxn modelId="{EDD8F83C-C42A-4951-B013-249BED97EAB1}" type="presParOf" srcId="{9EEE9F4A-3226-47DD-89AC-591AC2D81A03}" destId="{90749756-A7E8-4149-9233-690DB25484CF}" srcOrd="1" destOrd="0" presId="urn:microsoft.com/office/officeart/2005/8/layout/pList2"/>
    <dgm:cxn modelId="{E3182D3D-14A6-4B67-86C4-2E3700078ACB}" type="presParOf" srcId="{9EEE9F4A-3226-47DD-89AC-591AC2D81A03}" destId="{9486107B-C3D7-4F12-8EF0-FE951F75354A}" srcOrd="2" destOrd="0" presId="urn:microsoft.com/office/officeart/2005/8/layout/pList2"/>
    <dgm:cxn modelId="{A27093D6-5D52-4AA8-92EE-66BA341B8287}" type="presParOf" srcId="{9486107B-C3D7-4F12-8EF0-FE951F75354A}" destId="{C1F69906-4A2D-4990-9BA2-4B1AF2D970E8}" srcOrd="0" destOrd="0" presId="urn:microsoft.com/office/officeart/2005/8/layout/pList2"/>
    <dgm:cxn modelId="{5B6F0773-7A52-4D4E-A2A6-C8065F88ADEC}" type="presParOf" srcId="{9486107B-C3D7-4F12-8EF0-FE951F75354A}" destId="{C6F147BB-51F1-4D26-BAE4-05281ECFC1FC}" srcOrd="1" destOrd="0" presId="urn:microsoft.com/office/officeart/2005/8/layout/pList2"/>
    <dgm:cxn modelId="{AE13C478-1A4E-4776-A41A-D9725B9D2260}" type="presParOf" srcId="{9486107B-C3D7-4F12-8EF0-FE951F75354A}" destId="{5385CEA3-F9AA-4423-9089-0C60F5BFC4F4}" srcOrd="2" destOrd="0" presId="urn:microsoft.com/office/officeart/2005/8/layout/pList2"/>
    <dgm:cxn modelId="{DA03FEAB-1ACB-43CA-A747-7C08084558EB}" type="presParOf" srcId="{9EEE9F4A-3226-47DD-89AC-591AC2D81A03}" destId="{8ADF0718-EBDE-4CD3-AA52-A0B84A678051}" srcOrd="3" destOrd="0" presId="urn:microsoft.com/office/officeart/2005/8/layout/pList2"/>
    <dgm:cxn modelId="{0D872C56-F7A2-4130-9506-B0EB685B8CBA}" type="presParOf" srcId="{9EEE9F4A-3226-47DD-89AC-591AC2D81A03}" destId="{F426176B-E630-46B4-8E47-8B07EFA18BB1}" srcOrd="4" destOrd="0" presId="urn:microsoft.com/office/officeart/2005/8/layout/pList2"/>
    <dgm:cxn modelId="{5B6CCDCC-45CB-4AA7-8A83-BA4441741A5F}" type="presParOf" srcId="{F426176B-E630-46B4-8E47-8B07EFA18BB1}" destId="{BA0E5843-E374-4FCC-8822-9443D400A132}" srcOrd="0" destOrd="0" presId="urn:microsoft.com/office/officeart/2005/8/layout/pList2"/>
    <dgm:cxn modelId="{99F43457-733F-4AF7-A26C-C08B8FA9DA1F}" type="presParOf" srcId="{F426176B-E630-46B4-8E47-8B07EFA18BB1}" destId="{73EEE091-1407-4A4E-BE3E-9942C9C1F8C1}" srcOrd="1" destOrd="0" presId="urn:microsoft.com/office/officeart/2005/8/layout/pList2"/>
    <dgm:cxn modelId="{21D36723-CD5C-41F9-AEA0-2BEE243E8041}" type="presParOf" srcId="{F426176B-E630-46B4-8E47-8B07EFA18BB1}" destId="{7AFB1179-5182-45FF-AC3B-34639384271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E5FDA0-C13C-4812-A221-929C8484FF68}" type="doc">
      <dgm:prSet loTypeId="urn:microsoft.com/office/officeart/2005/8/layout/radial2#2" loCatId="relationship" qsTypeId="urn:microsoft.com/office/officeart/2005/8/quickstyle/simple1#5" qsCatId="simple" csTypeId="urn:microsoft.com/office/officeart/2005/8/colors/accent1_2#4" csCatId="accent1" phldr="1"/>
      <dgm:spPr/>
      <dgm:t>
        <a:bodyPr/>
        <a:lstStyle/>
        <a:p>
          <a:endParaRPr lang="en-CA"/>
        </a:p>
      </dgm:t>
    </dgm:pt>
    <dgm:pt modelId="{861C24C5-52ED-4CC8-91E3-FAF1DD18F75B}">
      <dgm:prSet custT="1"/>
      <dgm:spPr>
        <a:solidFill>
          <a:srgbClr val="009900"/>
        </a:solidFill>
      </dgm:spPr>
      <dgm:t>
        <a:bodyPr/>
        <a:lstStyle/>
        <a:p>
          <a:r>
            <a:rPr lang="en-US" sz="2400" dirty="0"/>
            <a:t>HQ</a:t>
          </a:r>
          <a:endParaRPr lang="en-CA" sz="2400" dirty="0"/>
        </a:p>
      </dgm:t>
    </dgm:pt>
    <dgm:pt modelId="{318EAA26-17CE-4043-9611-816F8BEFE1C5}" type="parTrans" cxnId="{D9DA8CCB-26DD-490D-870E-1C4EC2D5DABD}">
      <dgm:prSet/>
      <dgm:spPr/>
      <dgm:t>
        <a:bodyPr/>
        <a:lstStyle/>
        <a:p>
          <a:endParaRPr lang="en-CA"/>
        </a:p>
      </dgm:t>
    </dgm:pt>
    <dgm:pt modelId="{6CC28639-735F-42E3-8900-3BC77AA79135}" type="sibTrans" cxnId="{D9DA8CCB-26DD-490D-870E-1C4EC2D5DABD}">
      <dgm:prSet/>
      <dgm:spPr/>
      <dgm:t>
        <a:bodyPr/>
        <a:lstStyle/>
        <a:p>
          <a:endParaRPr lang="en-CA"/>
        </a:p>
      </dgm:t>
    </dgm:pt>
    <dgm:pt modelId="{1279BC20-84FB-4A27-A035-E7BC48B582C0}">
      <dgm:prSet custT="1"/>
      <dgm:spPr>
        <a:solidFill>
          <a:schemeClr val="accent6">
            <a:lumMod val="75000"/>
          </a:schemeClr>
        </a:solidFill>
      </dgm:spPr>
      <dgm:t>
        <a:bodyPr/>
        <a:lstStyle/>
        <a:p>
          <a:r>
            <a:rPr lang="en-US" sz="2400" dirty="0"/>
            <a:t>Regional </a:t>
          </a:r>
          <a:r>
            <a:rPr lang="en-US" sz="2400" dirty="0" err="1"/>
            <a:t>Centres</a:t>
          </a:r>
          <a:endParaRPr lang="en-CA" sz="2400" dirty="0"/>
        </a:p>
      </dgm:t>
    </dgm:pt>
    <dgm:pt modelId="{D731EE7A-765F-44EB-841B-71F87F65FD7D}" type="parTrans" cxnId="{3C949B5B-9FE5-40E7-AB3C-8E7AE069B277}">
      <dgm:prSet/>
      <dgm:spPr/>
      <dgm:t>
        <a:bodyPr/>
        <a:lstStyle/>
        <a:p>
          <a:endParaRPr lang="en-CA"/>
        </a:p>
      </dgm:t>
    </dgm:pt>
    <dgm:pt modelId="{F5C63443-A990-4CE8-B8C7-00D4CC707DB7}" type="sibTrans" cxnId="{3C949B5B-9FE5-40E7-AB3C-8E7AE069B277}">
      <dgm:prSet/>
      <dgm:spPr/>
      <dgm:t>
        <a:bodyPr/>
        <a:lstStyle/>
        <a:p>
          <a:endParaRPr lang="en-CA"/>
        </a:p>
      </dgm:t>
    </dgm:pt>
    <dgm:pt modelId="{76D9785C-F421-4211-B94C-58DDDE76A89E}">
      <dgm:prSet custT="1"/>
      <dgm:spPr>
        <a:solidFill>
          <a:srgbClr val="C00000"/>
        </a:solidFill>
      </dgm:spPr>
      <dgm:t>
        <a:bodyPr/>
        <a:lstStyle/>
        <a:p>
          <a:r>
            <a:rPr lang="en-US" sz="2400" dirty="0"/>
            <a:t>Study </a:t>
          </a:r>
          <a:r>
            <a:rPr lang="en-US" sz="2400" dirty="0" err="1"/>
            <a:t>Centres</a:t>
          </a:r>
          <a:endParaRPr lang="en-CA" sz="2400" dirty="0"/>
        </a:p>
      </dgm:t>
    </dgm:pt>
    <dgm:pt modelId="{2A21F79C-62FA-410C-AD64-8B8C3102A55A}" type="parTrans" cxnId="{C65985A2-A914-415C-B5B4-0EFC033CF099}">
      <dgm:prSet/>
      <dgm:spPr/>
      <dgm:t>
        <a:bodyPr/>
        <a:lstStyle/>
        <a:p>
          <a:endParaRPr lang="en-CA"/>
        </a:p>
      </dgm:t>
    </dgm:pt>
    <dgm:pt modelId="{EEC09B99-152F-42CC-B070-92382ED73747}" type="sibTrans" cxnId="{C65985A2-A914-415C-B5B4-0EFC033CF099}">
      <dgm:prSet/>
      <dgm:spPr/>
      <dgm:t>
        <a:bodyPr/>
        <a:lstStyle/>
        <a:p>
          <a:endParaRPr lang="en-CA"/>
        </a:p>
      </dgm:t>
    </dgm:pt>
    <dgm:pt modelId="{0FB76176-4F72-46BF-B699-83721B7C5597}">
      <dgm:prSet custT="1"/>
      <dgm:spPr>
        <a:solidFill>
          <a:srgbClr val="009900"/>
        </a:solidFill>
      </dgm:spPr>
      <dgm:t>
        <a:bodyPr/>
        <a:lstStyle/>
        <a:p>
          <a:r>
            <a:rPr lang="en-US" sz="1800" dirty="0"/>
            <a:t>Admission and examination</a:t>
          </a:r>
          <a:endParaRPr lang="en-CA" sz="1800" dirty="0"/>
        </a:p>
      </dgm:t>
    </dgm:pt>
    <dgm:pt modelId="{0F1A47ED-749B-4904-BF94-3FC4B526B8AB}" type="parTrans" cxnId="{C6D229B7-5771-48EF-AB84-35FA6EB213D1}">
      <dgm:prSet/>
      <dgm:spPr/>
      <dgm:t>
        <a:bodyPr/>
        <a:lstStyle/>
        <a:p>
          <a:endParaRPr lang="en-CA"/>
        </a:p>
      </dgm:t>
    </dgm:pt>
    <dgm:pt modelId="{FA5D74B2-930A-4FBB-A94C-F7A15990D203}" type="sibTrans" cxnId="{C6D229B7-5771-48EF-AB84-35FA6EB213D1}">
      <dgm:prSet/>
      <dgm:spPr/>
      <dgm:t>
        <a:bodyPr/>
        <a:lstStyle/>
        <a:p>
          <a:endParaRPr lang="en-CA"/>
        </a:p>
      </dgm:t>
    </dgm:pt>
    <dgm:pt modelId="{E84B5AE8-3D38-4133-A95F-9A41267F0CAD}">
      <dgm:prSet custT="1"/>
      <dgm:spPr>
        <a:solidFill>
          <a:srgbClr val="009900"/>
        </a:solidFill>
      </dgm:spPr>
      <dgm:t>
        <a:bodyPr/>
        <a:lstStyle/>
        <a:p>
          <a:r>
            <a:rPr lang="en-US" sz="1800" dirty="0"/>
            <a:t>Material supply</a:t>
          </a:r>
          <a:endParaRPr lang="en-CA" sz="1800" dirty="0"/>
        </a:p>
      </dgm:t>
    </dgm:pt>
    <dgm:pt modelId="{39B20858-65F9-4C5F-B062-A6C1709CDD35}" type="parTrans" cxnId="{87C5F788-1605-42EB-A926-8AC8F8743AF3}">
      <dgm:prSet/>
      <dgm:spPr/>
      <dgm:t>
        <a:bodyPr/>
        <a:lstStyle/>
        <a:p>
          <a:endParaRPr lang="en-CA"/>
        </a:p>
      </dgm:t>
    </dgm:pt>
    <dgm:pt modelId="{C2B833D0-D85C-4E77-95C8-4CE43CE0C26F}" type="sibTrans" cxnId="{87C5F788-1605-42EB-A926-8AC8F8743AF3}">
      <dgm:prSet/>
      <dgm:spPr/>
      <dgm:t>
        <a:bodyPr/>
        <a:lstStyle/>
        <a:p>
          <a:endParaRPr lang="en-CA"/>
        </a:p>
      </dgm:t>
    </dgm:pt>
    <dgm:pt modelId="{CD64C8E6-CEDA-4474-9C73-C99BE22AF82E}">
      <dgm:prSet custT="1"/>
      <dgm:spPr>
        <a:solidFill>
          <a:srgbClr val="009900"/>
        </a:solidFill>
      </dgm:spPr>
      <dgm:t>
        <a:bodyPr/>
        <a:lstStyle/>
        <a:p>
          <a:r>
            <a:rPr lang="en-US" sz="1800" dirty="0"/>
            <a:t>Clarification on content</a:t>
          </a:r>
          <a:endParaRPr lang="en-CA" sz="1800" dirty="0"/>
        </a:p>
      </dgm:t>
    </dgm:pt>
    <dgm:pt modelId="{9E4DE52C-DEE9-42DE-AADE-B4EF183E46F2}" type="parTrans" cxnId="{0271E505-BF47-45FE-9FC8-4962ECFA401A}">
      <dgm:prSet/>
      <dgm:spPr/>
      <dgm:t>
        <a:bodyPr/>
        <a:lstStyle/>
        <a:p>
          <a:endParaRPr lang="en-CA"/>
        </a:p>
      </dgm:t>
    </dgm:pt>
    <dgm:pt modelId="{720AC2BB-3EC1-4139-86C0-9BE005098791}" type="sibTrans" cxnId="{0271E505-BF47-45FE-9FC8-4962ECFA401A}">
      <dgm:prSet/>
      <dgm:spPr/>
      <dgm:t>
        <a:bodyPr/>
        <a:lstStyle/>
        <a:p>
          <a:endParaRPr lang="en-CA"/>
        </a:p>
      </dgm:t>
    </dgm:pt>
    <dgm:pt modelId="{E5FEA9F0-2379-4C6E-B3CE-B324232994F1}">
      <dgm:prSet custT="1"/>
      <dgm:spPr>
        <a:solidFill>
          <a:srgbClr val="009900"/>
        </a:solidFill>
      </dgm:spPr>
      <dgm:t>
        <a:bodyPr/>
        <a:lstStyle/>
        <a:p>
          <a:r>
            <a:rPr lang="en-US" sz="1800" dirty="0"/>
            <a:t>Supporting counsellors</a:t>
          </a:r>
          <a:endParaRPr lang="en-CA" sz="1800" dirty="0"/>
        </a:p>
      </dgm:t>
    </dgm:pt>
    <dgm:pt modelId="{E6EA3A49-1DB8-4A07-A9F4-5219CF73DBC0}" type="parTrans" cxnId="{FBAE1388-1FC0-4B75-9D7B-AAD7415E0F05}">
      <dgm:prSet/>
      <dgm:spPr/>
      <dgm:t>
        <a:bodyPr/>
        <a:lstStyle/>
        <a:p>
          <a:endParaRPr lang="en-CA"/>
        </a:p>
      </dgm:t>
    </dgm:pt>
    <dgm:pt modelId="{B9D1CBF3-0C3F-471D-9CE6-4788DAA623D6}" type="sibTrans" cxnId="{FBAE1388-1FC0-4B75-9D7B-AAD7415E0F05}">
      <dgm:prSet/>
      <dgm:spPr/>
      <dgm:t>
        <a:bodyPr/>
        <a:lstStyle/>
        <a:p>
          <a:endParaRPr lang="en-CA"/>
        </a:p>
      </dgm:t>
    </dgm:pt>
    <dgm:pt modelId="{BBB90CCD-265D-4056-AAC7-8FABE8C597E8}">
      <dgm:prSet custT="1"/>
      <dgm:spPr>
        <a:solidFill>
          <a:schemeClr val="accent6">
            <a:lumMod val="75000"/>
          </a:schemeClr>
        </a:solidFill>
      </dgm:spPr>
      <dgm:t>
        <a:bodyPr/>
        <a:lstStyle/>
        <a:p>
          <a:r>
            <a:rPr lang="en-US" sz="1600" dirty="0"/>
            <a:t>Admission and examination</a:t>
          </a:r>
          <a:endParaRPr lang="en-CA" sz="1600" dirty="0"/>
        </a:p>
      </dgm:t>
    </dgm:pt>
    <dgm:pt modelId="{C861CB3B-4F6E-48A7-9ECD-69BB766A32F5}" type="parTrans" cxnId="{305943E1-0F27-4226-8CC0-BC549B13C669}">
      <dgm:prSet/>
      <dgm:spPr/>
      <dgm:t>
        <a:bodyPr/>
        <a:lstStyle/>
        <a:p>
          <a:endParaRPr lang="en-CA"/>
        </a:p>
      </dgm:t>
    </dgm:pt>
    <dgm:pt modelId="{8D9C8790-4229-402A-AD4E-390FB7784425}" type="sibTrans" cxnId="{305943E1-0F27-4226-8CC0-BC549B13C669}">
      <dgm:prSet/>
      <dgm:spPr/>
      <dgm:t>
        <a:bodyPr/>
        <a:lstStyle/>
        <a:p>
          <a:endParaRPr lang="en-CA"/>
        </a:p>
      </dgm:t>
    </dgm:pt>
    <dgm:pt modelId="{EECA033B-6B41-4840-8F75-CEFC6902F1A6}">
      <dgm:prSet custT="1"/>
      <dgm:spPr>
        <a:solidFill>
          <a:schemeClr val="accent6">
            <a:lumMod val="75000"/>
          </a:schemeClr>
        </a:solidFill>
      </dgm:spPr>
      <dgm:t>
        <a:bodyPr/>
        <a:lstStyle/>
        <a:p>
          <a:r>
            <a:rPr lang="en-US" sz="1600" dirty="0"/>
            <a:t>Material supply</a:t>
          </a:r>
          <a:endParaRPr lang="en-CA" sz="1600" dirty="0"/>
        </a:p>
      </dgm:t>
    </dgm:pt>
    <dgm:pt modelId="{B9DA8597-118B-48EC-84FA-B6BDF7DA450C}" type="parTrans" cxnId="{E623D1E6-B02F-4E2B-969E-92BFC97E4BA3}">
      <dgm:prSet/>
      <dgm:spPr/>
      <dgm:t>
        <a:bodyPr/>
        <a:lstStyle/>
        <a:p>
          <a:endParaRPr lang="en-CA"/>
        </a:p>
      </dgm:t>
    </dgm:pt>
    <dgm:pt modelId="{DFE71391-2D31-4BD2-A993-1EDF8B79946C}" type="sibTrans" cxnId="{E623D1E6-B02F-4E2B-969E-92BFC97E4BA3}">
      <dgm:prSet/>
      <dgm:spPr/>
      <dgm:t>
        <a:bodyPr/>
        <a:lstStyle/>
        <a:p>
          <a:endParaRPr lang="en-CA"/>
        </a:p>
      </dgm:t>
    </dgm:pt>
    <dgm:pt modelId="{7D9F16B5-EC42-4665-9C73-C8113B94E4E1}">
      <dgm:prSet custT="1"/>
      <dgm:spPr>
        <a:solidFill>
          <a:schemeClr val="accent6">
            <a:lumMod val="75000"/>
          </a:schemeClr>
        </a:solidFill>
      </dgm:spPr>
      <dgm:t>
        <a:bodyPr/>
        <a:lstStyle/>
        <a:p>
          <a:r>
            <a:rPr lang="en-US" sz="1600" dirty="0"/>
            <a:t>Supporting study </a:t>
          </a:r>
          <a:r>
            <a:rPr lang="en-US" sz="1600" dirty="0" err="1"/>
            <a:t>centres</a:t>
          </a:r>
          <a:endParaRPr lang="en-CA" sz="1600" dirty="0"/>
        </a:p>
      </dgm:t>
    </dgm:pt>
    <dgm:pt modelId="{A3E8EB36-0331-4FDA-B4D3-65296E5873AA}" type="parTrans" cxnId="{836AEA44-BE82-4BB3-A905-CA0E65CF4331}">
      <dgm:prSet/>
      <dgm:spPr/>
      <dgm:t>
        <a:bodyPr/>
        <a:lstStyle/>
        <a:p>
          <a:endParaRPr lang="en-CA"/>
        </a:p>
      </dgm:t>
    </dgm:pt>
    <dgm:pt modelId="{53453069-A298-4FDD-842D-9B8B94DFF6AA}" type="sibTrans" cxnId="{836AEA44-BE82-4BB3-A905-CA0E65CF4331}">
      <dgm:prSet/>
      <dgm:spPr/>
      <dgm:t>
        <a:bodyPr/>
        <a:lstStyle/>
        <a:p>
          <a:endParaRPr lang="en-CA"/>
        </a:p>
      </dgm:t>
    </dgm:pt>
    <dgm:pt modelId="{53A1D4AB-D4B6-4984-B354-AE64F029968B}">
      <dgm:prSet custT="1"/>
      <dgm:spPr>
        <a:solidFill>
          <a:schemeClr val="accent6">
            <a:lumMod val="75000"/>
          </a:schemeClr>
        </a:solidFill>
      </dgm:spPr>
      <dgm:t>
        <a:bodyPr/>
        <a:lstStyle/>
        <a:p>
          <a:r>
            <a:rPr lang="en-US" sz="1600" dirty="0"/>
            <a:t>Providing library support</a:t>
          </a:r>
          <a:endParaRPr lang="en-CA" sz="1600" dirty="0"/>
        </a:p>
      </dgm:t>
    </dgm:pt>
    <dgm:pt modelId="{4405FE51-0B06-434D-96F2-42C30C952911}" type="parTrans" cxnId="{359B448C-26C2-4FBB-8FB4-1ECD4125BC58}">
      <dgm:prSet/>
      <dgm:spPr/>
      <dgm:t>
        <a:bodyPr/>
        <a:lstStyle/>
        <a:p>
          <a:endParaRPr lang="en-CA"/>
        </a:p>
      </dgm:t>
    </dgm:pt>
    <dgm:pt modelId="{363D73C6-8922-43B8-8854-8477A0963DDA}" type="sibTrans" cxnId="{359B448C-26C2-4FBB-8FB4-1ECD4125BC58}">
      <dgm:prSet/>
      <dgm:spPr/>
      <dgm:t>
        <a:bodyPr/>
        <a:lstStyle/>
        <a:p>
          <a:endParaRPr lang="en-CA"/>
        </a:p>
      </dgm:t>
    </dgm:pt>
    <dgm:pt modelId="{057AE592-4AD1-4095-ADE5-0293984D4102}">
      <dgm:prSet custT="1"/>
      <dgm:spPr>
        <a:solidFill>
          <a:srgbClr val="C00000"/>
        </a:solidFill>
      </dgm:spPr>
      <dgm:t>
        <a:bodyPr/>
        <a:lstStyle/>
        <a:p>
          <a:r>
            <a:rPr lang="en-US" sz="1800" dirty="0" err="1"/>
            <a:t>Organising</a:t>
          </a:r>
          <a:r>
            <a:rPr lang="en-US" sz="1800" dirty="0"/>
            <a:t> face-to-face counselling</a:t>
          </a:r>
          <a:endParaRPr lang="en-CA" sz="1800" dirty="0"/>
        </a:p>
      </dgm:t>
    </dgm:pt>
    <dgm:pt modelId="{CE504154-40EB-48AD-B483-3CB14608733F}" type="parTrans" cxnId="{005D2615-6881-4C4E-8B2D-A6C56C74DC7F}">
      <dgm:prSet/>
      <dgm:spPr/>
      <dgm:t>
        <a:bodyPr/>
        <a:lstStyle/>
        <a:p>
          <a:endParaRPr lang="en-CA"/>
        </a:p>
      </dgm:t>
    </dgm:pt>
    <dgm:pt modelId="{D432792E-C0F6-4A16-A439-2CD11BB9936B}" type="sibTrans" cxnId="{005D2615-6881-4C4E-8B2D-A6C56C74DC7F}">
      <dgm:prSet/>
      <dgm:spPr/>
      <dgm:t>
        <a:bodyPr/>
        <a:lstStyle/>
        <a:p>
          <a:endParaRPr lang="en-CA"/>
        </a:p>
      </dgm:t>
    </dgm:pt>
    <dgm:pt modelId="{F77FF8BC-4F56-48AE-8BAB-4D87B73111EB}">
      <dgm:prSet custT="1"/>
      <dgm:spPr>
        <a:solidFill>
          <a:srgbClr val="C00000"/>
        </a:solidFill>
      </dgm:spPr>
      <dgm:t>
        <a:bodyPr/>
        <a:lstStyle/>
        <a:p>
          <a:r>
            <a:rPr lang="en-US" sz="1800" dirty="0"/>
            <a:t>Library and lab facilities</a:t>
          </a:r>
          <a:endParaRPr lang="en-CA" sz="1800" dirty="0"/>
        </a:p>
      </dgm:t>
    </dgm:pt>
    <dgm:pt modelId="{AF7FC330-643D-4873-8D17-D8C516E5F1E5}" type="parTrans" cxnId="{0B0D8D64-80A8-4077-A60E-22501E7040A7}">
      <dgm:prSet/>
      <dgm:spPr/>
      <dgm:t>
        <a:bodyPr/>
        <a:lstStyle/>
        <a:p>
          <a:endParaRPr lang="en-CA"/>
        </a:p>
      </dgm:t>
    </dgm:pt>
    <dgm:pt modelId="{4A6A9790-FD4E-44C1-A533-9EA85F35FE81}" type="sibTrans" cxnId="{0B0D8D64-80A8-4077-A60E-22501E7040A7}">
      <dgm:prSet/>
      <dgm:spPr/>
      <dgm:t>
        <a:bodyPr/>
        <a:lstStyle/>
        <a:p>
          <a:endParaRPr lang="en-CA"/>
        </a:p>
      </dgm:t>
    </dgm:pt>
    <dgm:pt modelId="{94BC10E2-CDB1-41D0-82E7-75EC2A049A1F}" type="pres">
      <dgm:prSet presAssocID="{5EE5FDA0-C13C-4812-A221-929C8484FF68}" presName="composite" presStyleCnt="0">
        <dgm:presLayoutVars>
          <dgm:chMax val="5"/>
          <dgm:dir/>
          <dgm:animLvl val="ctr"/>
          <dgm:resizeHandles val="exact"/>
        </dgm:presLayoutVars>
      </dgm:prSet>
      <dgm:spPr/>
    </dgm:pt>
    <dgm:pt modelId="{10B26EC0-3D68-4F3F-9201-C5ED07CC6EB8}" type="pres">
      <dgm:prSet presAssocID="{5EE5FDA0-C13C-4812-A221-929C8484FF68}" presName="cycle" presStyleCnt="0"/>
      <dgm:spPr/>
    </dgm:pt>
    <dgm:pt modelId="{065B6846-32BA-4827-A1DA-68AB4393E891}" type="pres">
      <dgm:prSet presAssocID="{5EE5FDA0-C13C-4812-A221-929C8484FF68}" presName="centerShape" presStyleCnt="0"/>
      <dgm:spPr/>
    </dgm:pt>
    <dgm:pt modelId="{77147C3E-AD96-4AB5-AB17-9A4FF327F83A}" type="pres">
      <dgm:prSet presAssocID="{5EE5FDA0-C13C-4812-A221-929C8484FF68}" presName="connSite" presStyleLbl="node1" presStyleIdx="0" presStyleCnt="4"/>
      <dgm:spPr/>
    </dgm:pt>
    <dgm:pt modelId="{D37D096C-EF20-41C0-B2F8-958DCDCAD8B8}" type="pres">
      <dgm:prSet presAssocID="{5EE5FDA0-C13C-4812-A221-929C8484FF6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9942E84D-0A6F-4645-A35A-A21A01D1FF2D}" type="pres">
      <dgm:prSet presAssocID="{318EAA26-17CE-4043-9611-816F8BEFE1C5}" presName="Name25" presStyleLbl="parChTrans1D1" presStyleIdx="0" presStyleCnt="3"/>
      <dgm:spPr/>
    </dgm:pt>
    <dgm:pt modelId="{C67F3025-1893-448D-A0D0-4D11511FF6C7}" type="pres">
      <dgm:prSet presAssocID="{861C24C5-52ED-4CC8-91E3-FAF1DD18F75B}" presName="node" presStyleCnt="0"/>
      <dgm:spPr/>
    </dgm:pt>
    <dgm:pt modelId="{BB447D4B-244F-41F3-8810-1770074E1716}" type="pres">
      <dgm:prSet presAssocID="{861C24C5-52ED-4CC8-91E3-FAF1DD18F75B}" presName="parentNode" presStyleLbl="node1" presStyleIdx="1" presStyleCnt="4" custScaleX="102101" custScaleY="101599">
        <dgm:presLayoutVars>
          <dgm:chMax val="1"/>
          <dgm:bulletEnabled val="1"/>
        </dgm:presLayoutVars>
      </dgm:prSet>
      <dgm:spPr/>
    </dgm:pt>
    <dgm:pt modelId="{BEEFA57C-AC81-4063-AC8C-3E9760EF15D2}" type="pres">
      <dgm:prSet presAssocID="{861C24C5-52ED-4CC8-91E3-FAF1DD18F75B}" presName="childNode" presStyleLbl="revTx" presStyleIdx="0" presStyleCnt="3">
        <dgm:presLayoutVars>
          <dgm:bulletEnabled val="1"/>
        </dgm:presLayoutVars>
      </dgm:prSet>
      <dgm:spPr/>
    </dgm:pt>
    <dgm:pt modelId="{E805834B-D62B-480B-BC91-1AD53FF2D47B}" type="pres">
      <dgm:prSet presAssocID="{D731EE7A-765F-44EB-841B-71F87F65FD7D}" presName="Name25" presStyleLbl="parChTrans1D1" presStyleIdx="1" presStyleCnt="3"/>
      <dgm:spPr/>
    </dgm:pt>
    <dgm:pt modelId="{DCCF07D5-08BF-41F8-8E98-C604F28A3348}" type="pres">
      <dgm:prSet presAssocID="{1279BC20-84FB-4A27-A035-E7BC48B582C0}" presName="node" presStyleCnt="0"/>
      <dgm:spPr/>
    </dgm:pt>
    <dgm:pt modelId="{2E6D02B8-50A0-41F3-AD11-F5EB32D39EA0}" type="pres">
      <dgm:prSet presAssocID="{1279BC20-84FB-4A27-A035-E7BC48B582C0}" presName="parentNode" presStyleLbl="node1" presStyleIdx="2" presStyleCnt="4">
        <dgm:presLayoutVars>
          <dgm:chMax val="1"/>
          <dgm:bulletEnabled val="1"/>
        </dgm:presLayoutVars>
      </dgm:prSet>
      <dgm:spPr/>
    </dgm:pt>
    <dgm:pt modelId="{B3071413-1312-46E8-84EF-C346B5DC8BE8}" type="pres">
      <dgm:prSet presAssocID="{1279BC20-84FB-4A27-A035-E7BC48B582C0}" presName="childNode" presStyleLbl="revTx" presStyleIdx="1" presStyleCnt="3">
        <dgm:presLayoutVars>
          <dgm:bulletEnabled val="1"/>
        </dgm:presLayoutVars>
      </dgm:prSet>
      <dgm:spPr/>
    </dgm:pt>
    <dgm:pt modelId="{2BC1FB67-448C-4AE4-942C-B4FB7E4360DF}" type="pres">
      <dgm:prSet presAssocID="{2A21F79C-62FA-410C-AD64-8B8C3102A55A}" presName="Name25" presStyleLbl="parChTrans1D1" presStyleIdx="2" presStyleCnt="3"/>
      <dgm:spPr/>
    </dgm:pt>
    <dgm:pt modelId="{5CC95BB2-DC60-4D72-BD79-87B929ACE948}" type="pres">
      <dgm:prSet presAssocID="{76D9785C-F421-4211-B94C-58DDDE76A89E}" presName="node" presStyleCnt="0"/>
      <dgm:spPr/>
    </dgm:pt>
    <dgm:pt modelId="{D3C80310-E4DA-4A83-87A6-B4B229418857}" type="pres">
      <dgm:prSet presAssocID="{76D9785C-F421-4211-B94C-58DDDE76A89E}" presName="parentNode" presStyleLbl="node1" presStyleIdx="3" presStyleCnt="4">
        <dgm:presLayoutVars>
          <dgm:chMax val="1"/>
          <dgm:bulletEnabled val="1"/>
        </dgm:presLayoutVars>
      </dgm:prSet>
      <dgm:spPr/>
    </dgm:pt>
    <dgm:pt modelId="{292057AE-15A1-48B3-82FD-294C04645D15}" type="pres">
      <dgm:prSet presAssocID="{76D9785C-F421-4211-B94C-58DDDE76A89E}" presName="childNode" presStyleLbl="revTx" presStyleIdx="2" presStyleCnt="3">
        <dgm:presLayoutVars>
          <dgm:bulletEnabled val="1"/>
        </dgm:presLayoutVars>
      </dgm:prSet>
      <dgm:spPr/>
    </dgm:pt>
  </dgm:ptLst>
  <dgm:cxnLst>
    <dgm:cxn modelId="{C1C01503-54CE-468F-AE2A-A579C6941936}" type="presOf" srcId="{F77FF8BC-4F56-48AE-8BAB-4D87B73111EB}" destId="{292057AE-15A1-48B3-82FD-294C04645D15}" srcOrd="0" destOrd="1" presId="urn:microsoft.com/office/officeart/2005/8/layout/radial2#2"/>
    <dgm:cxn modelId="{0271E505-BF47-45FE-9FC8-4962ECFA401A}" srcId="{861C24C5-52ED-4CC8-91E3-FAF1DD18F75B}" destId="{CD64C8E6-CEDA-4474-9C73-C99BE22AF82E}" srcOrd="2" destOrd="0" parTransId="{9E4DE52C-DEE9-42DE-AADE-B4EF183E46F2}" sibTransId="{720AC2BB-3EC1-4139-86C0-9BE005098791}"/>
    <dgm:cxn modelId="{485C970B-740F-47FF-A50B-CA662A3D481D}" type="presOf" srcId="{53A1D4AB-D4B6-4984-B354-AE64F029968B}" destId="{B3071413-1312-46E8-84EF-C346B5DC8BE8}" srcOrd="0" destOrd="3" presId="urn:microsoft.com/office/officeart/2005/8/layout/radial2#2"/>
    <dgm:cxn modelId="{A9762E0C-590F-440C-B0F6-E1745BB8341A}" type="presOf" srcId="{2A21F79C-62FA-410C-AD64-8B8C3102A55A}" destId="{2BC1FB67-448C-4AE4-942C-B4FB7E4360DF}" srcOrd="0" destOrd="0" presId="urn:microsoft.com/office/officeart/2005/8/layout/radial2#2"/>
    <dgm:cxn modelId="{05BA1314-D1D7-4215-B387-A479752F7EFF}" type="presOf" srcId="{D731EE7A-765F-44EB-841B-71F87F65FD7D}" destId="{E805834B-D62B-480B-BC91-1AD53FF2D47B}" srcOrd="0" destOrd="0" presId="urn:microsoft.com/office/officeart/2005/8/layout/radial2#2"/>
    <dgm:cxn modelId="{F4C70615-580B-4CBF-A31F-DA762328F31F}" type="presOf" srcId="{BBB90CCD-265D-4056-AAC7-8FABE8C597E8}" destId="{B3071413-1312-46E8-84EF-C346B5DC8BE8}" srcOrd="0" destOrd="0" presId="urn:microsoft.com/office/officeart/2005/8/layout/radial2#2"/>
    <dgm:cxn modelId="{005D2615-6881-4C4E-8B2D-A6C56C74DC7F}" srcId="{76D9785C-F421-4211-B94C-58DDDE76A89E}" destId="{057AE592-4AD1-4095-ADE5-0293984D4102}" srcOrd="0" destOrd="0" parTransId="{CE504154-40EB-48AD-B483-3CB14608733F}" sibTransId="{D432792E-C0F6-4A16-A439-2CD11BB9936B}"/>
    <dgm:cxn modelId="{126E0622-D4E1-457B-A087-14D6B7C0C51C}" type="presOf" srcId="{EECA033B-6B41-4840-8F75-CEFC6902F1A6}" destId="{B3071413-1312-46E8-84EF-C346B5DC8BE8}" srcOrd="0" destOrd="1" presId="urn:microsoft.com/office/officeart/2005/8/layout/radial2#2"/>
    <dgm:cxn modelId="{BE18802B-52EE-4AAF-8F27-55FB4B2AE76F}" type="presOf" srcId="{318EAA26-17CE-4043-9611-816F8BEFE1C5}" destId="{9942E84D-0A6F-4645-A35A-A21A01D1FF2D}" srcOrd="0" destOrd="0" presId="urn:microsoft.com/office/officeart/2005/8/layout/radial2#2"/>
    <dgm:cxn modelId="{409A0434-EAD5-437C-AAD1-D44F8CE702FA}" type="presOf" srcId="{0FB76176-4F72-46BF-B699-83721B7C5597}" destId="{BEEFA57C-AC81-4063-AC8C-3E9760EF15D2}" srcOrd="0" destOrd="0" presId="urn:microsoft.com/office/officeart/2005/8/layout/radial2#2"/>
    <dgm:cxn modelId="{836AEA44-BE82-4BB3-A905-CA0E65CF4331}" srcId="{1279BC20-84FB-4A27-A035-E7BC48B582C0}" destId="{7D9F16B5-EC42-4665-9C73-C8113B94E4E1}" srcOrd="2" destOrd="0" parTransId="{A3E8EB36-0331-4FDA-B4D3-65296E5873AA}" sibTransId="{53453069-A298-4FDD-842D-9B8B94DFF6AA}"/>
    <dgm:cxn modelId="{64836345-53B1-4C58-86E9-4737862C21D7}" type="presOf" srcId="{7D9F16B5-EC42-4665-9C73-C8113B94E4E1}" destId="{B3071413-1312-46E8-84EF-C346B5DC8BE8}" srcOrd="0" destOrd="2" presId="urn:microsoft.com/office/officeart/2005/8/layout/radial2#2"/>
    <dgm:cxn modelId="{3C949B5B-9FE5-40E7-AB3C-8E7AE069B277}" srcId="{5EE5FDA0-C13C-4812-A221-929C8484FF68}" destId="{1279BC20-84FB-4A27-A035-E7BC48B582C0}" srcOrd="1" destOrd="0" parTransId="{D731EE7A-765F-44EB-841B-71F87F65FD7D}" sibTransId="{F5C63443-A990-4CE8-B8C7-00D4CC707DB7}"/>
    <dgm:cxn modelId="{0B0D8D64-80A8-4077-A60E-22501E7040A7}" srcId="{76D9785C-F421-4211-B94C-58DDDE76A89E}" destId="{F77FF8BC-4F56-48AE-8BAB-4D87B73111EB}" srcOrd="1" destOrd="0" parTransId="{AF7FC330-643D-4873-8D17-D8C516E5F1E5}" sibTransId="{4A6A9790-FD4E-44C1-A533-9EA85F35FE81}"/>
    <dgm:cxn modelId="{FBAE1388-1FC0-4B75-9D7B-AAD7415E0F05}" srcId="{861C24C5-52ED-4CC8-91E3-FAF1DD18F75B}" destId="{E5FEA9F0-2379-4C6E-B3CE-B324232994F1}" srcOrd="3" destOrd="0" parTransId="{E6EA3A49-1DB8-4A07-A9F4-5219CF73DBC0}" sibTransId="{B9D1CBF3-0C3F-471D-9CE6-4788DAA623D6}"/>
    <dgm:cxn modelId="{87C5F788-1605-42EB-A926-8AC8F8743AF3}" srcId="{861C24C5-52ED-4CC8-91E3-FAF1DD18F75B}" destId="{E84B5AE8-3D38-4133-A95F-9A41267F0CAD}" srcOrd="1" destOrd="0" parTransId="{39B20858-65F9-4C5F-B062-A6C1709CDD35}" sibTransId="{C2B833D0-D85C-4E77-95C8-4CE43CE0C26F}"/>
    <dgm:cxn modelId="{D8D8528B-560B-42F7-845F-269CC8F9BCC6}" type="presOf" srcId="{5EE5FDA0-C13C-4812-A221-929C8484FF68}" destId="{94BC10E2-CDB1-41D0-82E7-75EC2A049A1F}" srcOrd="0" destOrd="0" presId="urn:microsoft.com/office/officeart/2005/8/layout/radial2#2"/>
    <dgm:cxn modelId="{359B448C-26C2-4FBB-8FB4-1ECD4125BC58}" srcId="{1279BC20-84FB-4A27-A035-E7BC48B582C0}" destId="{53A1D4AB-D4B6-4984-B354-AE64F029968B}" srcOrd="3" destOrd="0" parTransId="{4405FE51-0B06-434D-96F2-42C30C952911}" sibTransId="{363D73C6-8922-43B8-8854-8477A0963DDA}"/>
    <dgm:cxn modelId="{1C632493-EFF0-4940-A243-6952598A446E}" type="presOf" srcId="{057AE592-4AD1-4095-ADE5-0293984D4102}" destId="{292057AE-15A1-48B3-82FD-294C04645D15}" srcOrd="0" destOrd="0" presId="urn:microsoft.com/office/officeart/2005/8/layout/radial2#2"/>
    <dgm:cxn modelId="{FAA1A596-7050-4C24-AD6E-4C9BF5C1DFF2}" type="presOf" srcId="{1279BC20-84FB-4A27-A035-E7BC48B582C0}" destId="{2E6D02B8-50A0-41F3-AD11-F5EB32D39EA0}" srcOrd="0" destOrd="0" presId="urn:microsoft.com/office/officeart/2005/8/layout/radial2#2"/>
    <dgm:cxn modelId="{C65985A2-A914-415C-B5B4-0EFC033CF099}" srcId="{5EE5FDA0-C13C-4812-A221-929C8484FF68}" destId="{76D9785C-F421-4211-B94C-58DDDE76A89E}" srcOrd="2" destOrd="0" parTransId="{2A21F79C-62FA-410C-AD64-8B8C3102A55A}" sibTransId="{EEC09B99-152F-42CC-B070-92382ED73747}"/>
    <dgm:cxn modelId="{A4ACE8AB-579F-4FF6-9D9E-86377F38B3FF}" type="presOf" srcId="{861C24C5-52ED-4CC8-91E3-FAF1DD18F75B}" destId="{BB447D4B-244F-41F3-8810-1770074E1716}" srcOrd="0" destOrd="0" presId="urn:microsoft.com/office/officeart/2005/8/layout/radial2#2"/>
    <dgm:cxn modelId="{26CBA7AE-19D2-4513-971C-3C4C4B54E2A7}" type="presOf" srcId="{76D9785C-F421-4211-B94C-58DDDE76A89E}" destId="{D3C80310-E4DA-4A83-87A6-B4B229418857}" srcOrd="0" destOrd="0" presId="urn:microsoft.com/office/officeart/2005/8/layout/radial2#2"/>
    <dgm:cxn modelId="{C6D229B7-5771-48EF-AB84-35FA6EB213D1}" srcId="{861C24C5-52ED-4CC8-91E3-FAF1DD18F75B}" destId="{0FB76176-4F72-46BF-B699-83721B7C5597}" srcOrd="0" destOrd="0" parTransId="{0F1A47ED-749B-4904-BF94-3FC4B526B8AB}" sibTransId="{FA5D74B2-930A-4FBB-A94C-F7A15990D203}"/>
    <dgm:cxn modelId="{1A8A2CB9-45B0-4A93-AA47-D1B04DBB19E8}" type="presOf" srcId="{E5FEA9F0-2379-4C6E-B3CE-B324232994F1}" destId="{BEEFA57C-AC81-4063-AC8C-3E9760EF15D2}" srcOrd="0" destOrd="3" presId="urn:microsoft.com/office/officeart/2005/8/layout/radial2#2"/>
    <dgm:cxn modelId="{D9DA8CCB-26DD-490D-870E-1C4EC2D5DABD}" srcId="{5EE5FDA0-C13C-4812-A221-929C8484FF68}" destId="{861C24C5-52ED-4CC8-91E3-FAF1DD18F75B}" srcOrd="0" destOrd="0" parTransId="{318EAA26-17CE-4043-9611-816F8BEFE1C5}" sibTransId="{6CC28639-735F-42E3-8900-3BC77AA79135}"/>
    <dgm:cxn modelId="{D3B9D2CC-3483-4394-A2E1-D147FB4A1BBE}" type="presOf" srcId="{E84B5AE8-3D38-4133-A95F-9A41267F0CAD}" destId="{BEEFA57C-AC81-4063-AC8C-3E9760EF15D2}" srcOrd="0" destOrd="1" presId="urn:microsoft.com/office/officeart/2005/8/layout/radial2#2"/>
    <dgm:cxn modelId="{305943E1-0F27-4226-8CC0-BC549B13C669}" srcId="{1279BC20-84FB-4A27-A035-E7BC48B582C0}" destId="{BBB90CCD-265D-4056-AAC7-8FABE8C597E8}" srcOrd="0" destOrd="0" parTransId="{C861CB3B-4F6E-48A7-9ECD-69BB766A32F5}" sibTransId="{8D9C8790-4229-402A-AD4E-390FB7784425}"/>
    <dgm:cxn modelId="{E623D1E6-B02F-4E2B-969E-92BFC97E4BA3}" srcId="{1279BC20-84FB-4A27-A035-E7BC48B582C0}" destId="{EECA033B-6B41-4840-8F75-CEFC6902F1A6}" srcOrd="1" destOrd="0" parTransId="{B9DA8597-118B-48EC-84FA-B6BDF7DA450C}" sibTransId="{DFE71391-2D31-4BD2-A993-1EDF8B79946C}"/>
    <dgm:cxn modelId="{18116BFF-BC15-4C12-8D75-2BB7E43FC52A}" type="presOf" srcId="{CD64C8E6-CEDA-4474-9C73-C99BE22AF82E}" destId="{BEEFA57C-AC81-4063-AC8C-3E9760EF15D2}" srcOrd="0" destOrd="2" presId="urn:microsoft.com/office/officeart/2005/8/layout/radial2#2"/>
    <dgm:cxn modelId="{44C321DA-D149-4F6D-939E-B8C5DCF7623F}" type="presParOf" srcId="{94BC10E2-CDB1-41D0-82E7-75EC2A049A1F}" destId="{10B26EC0-3D68-4F3F-9201-C5ED07CC6EB8}" srcOrd="0" destOrd="0" presId="urn:microsoft.com/office/officeart/2005/8/layout/radial2#2"/>
    <dgm:cxn modelId="{3BCE8721-A46C-4D94-B52C-0C11CBEA6A1B}" type="presParOf" srcId="{10B26EC0-3D68-4F3F-9201-C5ED07CC6EB8}" destId="{065B6846-32BA-4827-A1DA-68AB4393E891}" srcOrd="0" destOrd="0" presId="urn:microsoft.com/office/officeart/2005/8/layout/radial2#2"/>
    <dgm:cxn modelId="{B5FAF6C6-6C9C-4773-8C0A-E61BFD06AB3B}" type="presParOf" srcId="{065B6846-32BA-4827-A1DA-68AB4393E891}" destId="{77147C3E-AD96-4AB5-AB17-9A4FF327F83A}" srcOrd="0" destOrd="0" presId="urn:microsoft.com/office/officeart/2005/8/layout/radial2#2"/>
    <dgm:cxn modelId="{F3915BAC-7629-4C58-B145-4A9EE8B86E80}" type="presParOf" srcId="{065B6846-32BA-4827-A1DA-68AB4393E891}" destId="{D37D096C-EF20-41C0-B2F8-958DCDCAD8B8}" srcOrd="1" destOrd="0" presId="urn:microsoft.com/office/officeart/2005/8/layout/radial2#2"/>
    <dgm:cxn modelId="{D0A97B47-E520-4825-8C1C-578122A76B5F}" type="presParOf" srcId="{10B26EC0-3D68-4F3F-9201-C5ED07CC6EB8}" destId="{9942E84D-0A6F-4645-A35A-A21A01D1FF2D}" srcOrd="1" destOrd="0" presId="urn:microsoft.com/office/officeart/2005/8/layout/radial2#2"/>
    <dgm:cxn modelId="{56138939-DCD0-4225-9090-2C5B417FBA3C}" type="presParOf" srcId="{10B26EC0-3D68-4F3F-9201-C5ED07CC6EB8}" destId="{C67F3025-1893-448D-A0D0-4D11511FF6C7}" srcOrd="2" destOrd="0" presId="urn:microsoft.com/office/officeart/2005/8/layout/radial2#2"/>
    <dgm:cxn modelId="{D0FCDCA4-6D00-4D3A-9F28-2E4D8E0E1742}" type="presParOf" srcId="{C67F3025-1893-448D-A0D0-4D11511FF6C7}" destId="{BB447D4B-244F-41F3-8810-1770074E1716}" srcOrd="0" destOrd="0" presId="urn:microsoft.com/office/officeart/2005/8/layout/radial2#2"/>
    <dgm:cxn modelId="{67C1D196-E25D-4B19-B87C-888784A4E27F}" type="presParOf" srcId="{C67F3025-1893-448D-A0D0-4D11511FF6C7}" destId="{BEEFA57C-AC81-4063-AC8C-3E9760EF15D2}" srcOrd="1" destOrd="0" presId="urn:microsoft.com/office/officeart/2005/8/layout/radial2#2"/>
    <dgm:cxn modelId="{ECD6AAB3-E6B8-4707-95B2-76E293E16884}" type="presParOf" srcId="{10B26EC0-3D68-4F3F-9201-C5ED07CC6EB8}" destId="{E805834B-D62B-480B-BC91-1AD53FF2D47B}" srcOrd="3" destOrd="0" presId="urn:microsoft.com/office/officeart/2005/8/layout/radial2#2"/>
    <dgm:cxn modelId="{52388491-29B8-40E6-8A29-9371263F7D9A}" type="presParOf" srcId="{10B26EC0-3D68-4F3F-9201-C5ED07CC6EB8}" destId="{DCCF07D5-08BF-41F8-8E98-C604F28A3348}" srcOrd="4" destOrd="0" presId="urn:microsoft.com/office/officeart/2005/8/layout/radial2#2"/>
    <dgm:cxn modelId="{E0F90C20-0BFA-4E9D-90FF-0ECB35E2DB31}" type="presParOf" srcId="{DCCF07D5-08BF-41F8-8E98-C604F28A3348}" destId="{2E6D02B8-50A0-41F3-AD11-F5EB32D39EA0}" srcOrd="0" destOrd="0" presId="urn:microsoft.com/office/officeart/2005/8/layout/radial2#2"/>
    <dgm:cxn modelId="{06AD6657-44E5-4B89-91FD-1B0F48006C65}" type="presParOf" srcId="{DCCF07D5-08BF-41F8-8E98-C604F28A3348}" destId="{B3071413-1312-46E8-84EF-C346B5DC8BE8}" srcOrd="1" destOrd="0" presId="urn:microsoft.com/office/officeart/2005/8/layout/radial2#2"/>
    <dgm:cxn modelId="{30116072-D36E-4F16-8CD0-346188A97283}" type="presParOf" srcId="{10B26EC0-3D68-4F3F-9201-C5ED07CC6EB8}" destId="{2BC1FB67-448C-4AE4-942C-B4FB7E4360DF}" srcOrd="5" destOrd="0" presId="urn:microsoft.com/office/officeart/2005/8/layout/radial2#2"/>
    <dgm:cxn modelId="{0DCE6268-4CB8-483A-A149-4B3028A5625A}" type="presParOf" srcId="{10B26EC0-3D68-4F3F-9201-C5ED07CC6EB8}" destId="{5CC95BB2-DC60-4D72-BD79-87B929ACE948}" srcOrd="6" destOrd="0" presId="urn:microsoft.com/office/officeart/2005/8/layout/radial2#2"/>
    <dgm:cxn modelId="{88C7C837-EE72-4DBB-901C-D82C7EF03BCD}" type="presParOf" srcId="{5CC95BB2-DC60-4D72-BD79-87B929ACE948}" destId="{D3C80310-E4DA-4A83-87A6-B4B229418857}" srcOrd="0" destOrd="0" presId="urn:microsoft.com/office/officeart/2005/8/layout/radial2#2"/>
    <dgm:cxn modelId="{A63A174F-D1A2-4F15-8007-5ABC12FD13AE}" type="presParOf" srcId="{5CC95BB2-DC60-4D72-BD79-87B929ACE948}" destId="{292057AE-15A1-48B3-82FD-294C04645D15}" srcOrd="1" destOrd="0" presId="urn:microsoft.com/office/officeart/2005/8/layout/radial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2C086D-B305-45F9-AD4A-1309FC536721}" type="doc">
      <dgm:prSet loTypeId="urn:microsoft.com/office/officeart/2005/8/layout/vList3" loCatId="list" qsTypeId="urn:microsoft.com/office/officeart/2005/8/quickstyle/simple1#6" qsCatId="simple" csTypeId="urn:microsoft.com/office/officeart/2005/8/colors/colorful1#2" csCatId="colorful" phldr="1"/>
      <dgm:spPr/>
      <dgm:t>
        <a:bodyPr/>
        <a:lstStyle/>
        <a:p>
          <a:endParaRPr lang="en-CA"/>
        </a:p>
      </dgm:t>
    </dgm:pt>
    <dgm:pt modelId="{2D178531-0A99-4F47-BEBF-127B705CC335}">
      <dgm:prSet/>
      <dgm:spPr/>
      <dgm:t>
        <a:bodyPr/>
        <a:lstStyle/>
        <a:p>
          <a:pPr algn="l"/>
          <a:r>
            <a:rPr lang="en-US" dirty="0"/>
            <a:t>Printed text/guides</a:t>
          </a:r>
          <a:endParaRPr lang="en-CA" dirty="0"/>
        </a:p>
      </dgm:t>
    </dgm:pt>
    <dgm:pt modelId="{7133CF13-E0A2-4DAA-8A5D-12C52B61A571}" type="parTrans" cxnId="{90FA1E27-B0A1-47FF-A812-EA3E16DAFABE}">
      <dgm:prSet/>
      <dgm:spPr/>
      <dgm:t>
        <a:bodyPr/>
        <a:lstStyle/>
        <a:p>
          <a:endParaRPr lang="en-CA"/>
        </a:p>
      </dgm:t>
    </dgm:pt>
    <dgm:pt modelId="{8B1A6007-E159-4F34-BB85-ED9071A51970}" type="sibTrans" cxnId="{90FA1E27-B0A1-47FF-A812-EA3E16DAFABE}">
      <dgm:prSet/>
      <dgm:spPr/>
      <dgm:t>
        <a:bodyPr/>
        <a:lstStyle/>
        <a:p>
          <a:endParaRPr lang="en-CA"/>
        </a:p>
      </dgm:t>
    </dgm:pt>
    <dgm:pt modelId="{F1E80653-6E13-4E1A-8FB9-70F099F7737C}">
      <dgm:prSet/>
      <dgm:spPr>
        <a:solidFill>
          <a:srgbClr val="009900"/>
        </a:solidFill>
      </dgm:spPr>
      <dgm:t>
        <a:bodyPr/>
        <a:lstStyle/>
        <a:p>
          <a:pPr algn="l"/>
          <a:r>
            <a:rPr lang="en-US"/>
            <a:t>Telephone</a:t>
          </a:r>
          <a:endParaRPr lang="en-CA"/>
        </a:p>
      </dgm:t>
    </dgm:pt>
    <dgm:pt modelId="{8B781CBE-E332-440B-AC0A-F235ED8659A5}" type="parTrans" cxnId="{1C8761E6-C387-4DDC-9BFE-AB18BFDE5EB7}">
      <dgm:prSet/>
      <dgm:spPr/>
      <dgm:t>
        <a:bodyPr/>
        <a:lstStyle/>
        <a:p>
          <a:endParaRPr lang="en-CA"/>
        </a:p>
      </dgm:t>
    </dgm:pt>
    <dgm:pt modelId="{A9EC9D40-A85D-42D5-8043-6D98B5DF44FE}" type="sibTrans" cxnId="{1C8761E6-C387-4DDC-9BFE-AB18BFDE5EB7}">
      <dgm:prSet/>
      <dgm:spPr/>
      <dgm:t>
        <a:bodyPr/>
        <a:lstStyle/>
        <a:p>
          <a:endParaRPr lang="en-CA"/>
        </a:p>
      </dgm:t>
    </dgm:pt>
    <dgm:pt modelId="{0E9818C4-0BD0-4D91-A27D-CB1334900318}">
      <dgm:prSet/>
      <dgm:spPr/>
      <dgm:t>
        <a:bodyPr/>
        <a:lstStyle/>
        <a:p>
          <a:pPr algn="l"/>
          <a:r>
            <a:rPr lang="en-US" dirty="0"/>
            <a:t>Radio</a:t>
          </a:r>
          <a:endParaRPr lang="en-CA" dirty="0"/>
        </a:p>
      </dgm:t>
    </dgm:pt>
    <dgm:pt modelId="{41C168D7-58A6-4BA9-AB12-0D97100822EE}" type="parTrans" cxnId="{904BEB12-FD5E-4439-B6CF-78D2EB64163F}">
      <dgm:prSet/>
      <dgm:spPr/>
      <dgm:t>
        <a:bodyPr/>
        <a:lstStyle/>
        <a:p>
          <a:endParaRPr lang="en-CA"/>
        </a:p>
      </dgm:t>
    </dgm:pt>
    <dgm:pt modelId="{A3E0E2E9-AB2B-4B59-9200-C8166C6CBF9B}" type="sibTrans" cxnId="{904BEB12-FD5E-4439-B6CF-78D2EB64163F}">
      <dgm:prSet/>
      <dgm:spPr/>
      <dgm:t>
        <a:bodyPr/>
        <a:lstStyle/>
        <a:p>
          <a:endParaRPr lang="en-CA"/>
        </a:p>
      </dgm:t>
    </dgm:pt>
    <dgm:pt modelId="{C0A6CF3A-4FF8-48F0-9E15-ACBA54352063}">
      <dgm:prSet/>
      <dgm:spPr>
        <a:solidFill>
          <a:srgbClr val="FFC000"/>
        </a:solidFill>
      </dgm:spPr>
      <dgm:t>
        <a:bodyPr/>
        <a:lstStyle/>
        <a:p>
          <a:pPr algn="l"/>
          <a:r>
            <a:rPr lang="en-US" dirty="0"/>
            <a:t>Television</a:t>
          </a:r>
          <a:endParaRPr lang="en-CA" dirty="0"/>
        </a:p>
      </dgm:t>
    </dgm:pt>
    <dgm:pt modelId="{EEB33FF5-7F2B-4C12-8190-FCF8F0A01A1A}" type="parTrans" cxnId="{90CB3A09-5325-44E7-97E7-B7D5F884BAD5}">
      <dgm:prSet/>
      <dgm:spPr/>
      <dgm:t>
        <a:bodyPr/>
        <a:lstStyle/>
        <a:p>
          <a:endParaRPr lang="en-CA"/>
        </a:p>
      </dgm:t>
    </dgm:pt>
    <dgm:pt modelId="{BEFAC675-C236-403B-8205-2BEABB3D1BC6}" type="sibTrans" cxnId="{90CB3A09-5325-44E7-97E7-B7D5F884BAD5}">
      <dgm:prSet/>
      <dgm:spPr/>
      <dgm:t>
        <a:bodyPr/>
        <a:lstStyle/>
        <a:p>
          <a:endParaRPr lang="en-CA"/>
        </a:p>
      </dgm:t>
    </dgm:pt>
    <dgm:pt modelId="{443DEE2C-4E7D-49E0-AFBC-C6ACC7DB96F9}">
      <dgm:prSet/>
      <dgm:spPr/>
      <dgm:t>
        <a:bodyPr/>
        <a:lstStyle/>
        <a:p>
          <a:pPr algn="l"/>
          <a:r>
            <a:rPr lang="en-US"/>
            <a:t>SMS</a:t>
          </a:r>
          <a:endParaRPr lang="en-CA"/>
        </a:p>
      </dgm:t>
    </dgm:pt>
    <dgm:pt modelId="{24F56C2B-EE6D-478B-BAC0-69D0E21939ED}" type="parTrans" cxnId="{5A0C4103-F4B1-4E45-B534-B256864E06BC}">
      <dgm:prSet/>
      <dgm:spPr/>
      <dgm:t>
        <a:bodyPr/>
        <a:lstStyle/>
        <a:p>
          <a:endParaRPr lang="en-CA"/>
        </a:p>
      </dgm:t>
    </dgm:pt>
    <dgm:pt modelId="{D9264558-FCF1-4F92-9059-28308C027970}" type="sibTrans" cxnId="{5A0C4103-F4B1-4E45-B534-B256864E06BC}">
      <dgm:prSet/>
      <dgm:spPr/>
      <dgm:t>
        <a:bodyPr/>
        <a:lstStyle/>
        <a:p>
          <a:endParaRPr lang="en-CA"/>
        </a:p>
      </dgm:t>
    </dgm:pt>
    <dgm:pt modelId="{A2B6B94B-DEF9-488D-A94C-D3C0A9B69C1F}">
      <dgm:prSet/>
      <dgm:spPr>
        <a:solidFill>
          <a:srgbClr val="FF7C80"/>
        </a:solidFill>
      </dgm:spPr>
      <dgm:t>
        <a:bodyPr/>
        <a:lstStyle/>
        <a:p>
          <a:pPr algn="l"/>
          <a:r>
            <a:rPr lang="en-US" dirty="0"/>
            <a:t>Chat</a:t>
          </a:r>
          <a:endParaRPr lang="en-CA" dirty="0"/>
        </a:p>
      </dgm:t>
    </dgm:pt>
    <dgm:pt modelId="{AC4EE40A-418E-4B51-97E1-78BE698B6514}" type="parTrans" cxnId="{5757B8D8-5A8D-4DE5-A9F7-473F9B7A6985}">
      <dgm:prSet/>
      <dgm:spPr/>
      <dgm:t>
        <a:bodyPr/>
        <a:lstStyle/>
        <a:p>
          <a:endParaRPr lang="en-CA"/>
        </a:p>
      </dgm:t>
    </dgm:pt>
    <dgm:pt modelId="{285917BD-F85B-4B96-91F5-EFC64501E8DB}" type="sibTrans" cxnId="{5757B8D8-5A8D-4DE5-A9F7-473F9B7A6985}">
      <dgm:prSet/>
      <dgm:spPr/>
      <dgm:t>
        <a:bodyPr/>
        <a:lstStyle/>
        <a:p>
          <a:endParaRPr lang="en-CA"/>
        </a:p>
      </dgm:t>
    </dgm:pt>
    <dgm:pt modelId="{2FB94939-A376-4980-A4DC-D03B4F60CEC8}">
      <dgm:prSet/>
      <dgm:spPr/>
      <dgm:t>
        <a:bodyPr/>
        <a:lstStyle/>
        <a:p>
          <a:pPr algn="l"/>
          <a:r>
            <a:rPr lang="en-US" dirty="0"/>
            <a:t>Online services</a:t>
          </a:r>
          <a:endParaRPr lang="en-CA" dirty="0"/>
        </a:p>
      </dgm:t>
    </dgm:pt>
    <dgm:pt modelId="{70CD6178-4599-4A80-AED3-368B6C7E6894}" type="parTrans" cxnId="{70B7D30F-0A16-463E-8FC4-A4C133FF134A}">
      <dgm:prSet/>
      <dgm:spPr/>
      <dgm:t>
        <a:bodyPr/>
        <a:lstStyle/>
        <a:p>
          <a:endParaRPr lang="en-CA"/>
        </a:p>
      </dgm:t>
    </dgm:pt>
    <dgm:pt modelId="{EF0648FA-20FE-4882-BC64-AD0BB0686021}" type="sibTrans" cxnId="{70B7D30F-0A16-463E-8FC4-A4C133FF134A}">
      <dgm:prSet/>
      <dgm:spPr/>
      <dgm:t>
        <a:bodyPr/>
        <a:lstStyle/>
        <a:p>
          <a:endParaRPr lang="en-CA"/>
        </a:p>
      </dgm:t>
    </dgm:pt>
    <dgm:pt modelId="{2596325B-A8CD-49D1-AC32-B0239B3D44A7}">
      <dgm:prSet/>
      <dgm:spPr>
        <a:solidFill>
          <a:srgbClr val="CC9900"/>
        </a:solidFill>
      </dgm:spPr>
      <dgm:t>
        <a:bodyPr/>
        <a:lstStyle/>
        <a:p>
          <a:pPr algn="l"/>
          <a:r>
            <a:rPr lang="en-US" dirty="0"/>
            <a:t>Social media</a:t>
          </a:r>
          <a:endParaRPr lang="en-CA" dirty="0"/>
        </a:p>
      </dgm:t>
    </dgm:pt>
    <dgm:pt modelId="{E31CC4C5-2876-4F97-814E-B29F8BD149FC}" type="parTrans" cxnId="{5FA4593B-E763-461A-A614-A987F627ED6E}">
      <dgm:prSet/>
      <dgm:spPr/>
      <dgm:t>
        <a:bodyPr/>
        <a:lstStyle/>
        <a:p>
          <a:endParaRPr lang="en-CA"/>
        </a:p>
      </dgm:t>
    </dgm:pt>
    <dgm:pt modelId="{7AF22A3C-5B89-4581-B90F-540F2A5E5CF3}" type="sibTrans" cxnId="{5FA4593B-E763-461A-A614-A987F627ED6E}">
      <dgm:prSet/>
      <dgm:spPr/>
      <dgm:t>
        <a:bodyPr/>
        <a:lstStyle/>
        <a:p>
          <a:endParaRPr lang="en-CA"/>
        </a:p>
      </dgm:t>
    </dgm:pt>
    <dgm:pt modelId="{10E806E4-668F-4664-8CA8-AEEBFCD32946}" type="pres">
      <dgm:prSet presAssocID="{442C086D-B305-45F9-AD4A-1309FC536721}" presName="linearFlow" presStyleCnt="0">
        <dgm:presLayoutVars>
          <dgm:dir/>
          <dgm:resizeHandles val="exact"/>
        </dgm:presLayoutVars>
      </dgm:prSet>
      <dgm:spPr/>
    </dgm:pt>
    <dgm:pt modelId="{B783878A-0C15-4B18-AF38-15C69245DE20}" type="pres">
      <dgm:prSet presAssocID="{2D178531-0A99-4F47-BEBF-127B705CC335}" presName="composite" presStyleCnt="0"/>
      <dgm:spPr/>
    </dgm:pt>
    <dgm:pt modelId="{4D296E1D-BB15-406B-BC66-A0EDD0AF072A}" type="pres">
      <dgm:prSet presAssocID="{2D178531-0A99-4F47-BEBF-127B705CC335}" presName="imgShp" presStyleLbl="fgImgPlac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3D5FD18F-15E1-41ED-9423-ED2666A91023}" type="pres">
      <dgm:prSet presAssocID="{2D178531-0A99-4F47-BEBF-127B705CC335}" presName="txShp" presStyleLbl="node1" presStyleIdx="0" presStyleCnt="8">
        <dgm:presLayoutVars>
          <dgm:bulletEnabled val="1"/>
        </dgm:presLayoutVars>
      </dgm:prSet>
      <dgm:spPr/>
    </dgm:pt>
    <dgm:pt modelId="{43E5614B-AEB4-43C0-8623-8FE3DDE12601}" type="pres">
      <dgm:prSet presAssocID="{8B1A6007-E159-4F34-BB85-ED9071A51970}" presName="spacing" presStyleCnt="0"/>
      <dgm:spPr/>
    </dgm:pt>
    <dgm:pt modelId="{234430B2-2F69-42FE-A184-9A7BDF3524AA}" type="pres">
      <dgm:prSet presAssocID="{F1E80653-6E13-4E1A-8FB9-70F099F7737C}" presName="composite" presStyleCnt="0"/>
      <dgm:spPr/>
    </dgm:pt>
    <dgm:pt modelId="{F0382A79-ED6C-4422-86D3-AEC22C6AC4A9}" type="pres">
      <dgm:prSet presAssocID="{F1E80653-6E13-4E1A-8FB9-70F099F7737C}" presName="imgShp"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6FB3C40F-166A-4986-ADDF-8B51DBFB415D}" type="pres">
      <dgm:prSet presAssocID="{F1E80653-6E13-4E1A-8FB9-70F099F7737C}" presName="txShp" presStyleLbl="node1" presStyleIdx="1" presStyleCnt="8">
        <dgm:presLayoutVars>
          <dgm:bulletEnabled val="1"/>
        </dgm:presLayoutVars>
      </dgm:prSet>
      <dgm:spPr/>
    </dgm:pt>
    <dgm:pt modelId="{6357911C-4888-43CC-91D3-F28C4D2756CB}" type="pres">
      <dgm:prSet presAssocID="{A9EC9D40-A85D-42D5-8043-6D98B5DF44FE}" presName="spacing" presStyleCnt="0"/>
      <dgm:spPr/>
    </dgm:pt>
    <dgm:pt modelId="{EAAF5EC4-9166-4E1C-92DE-FC25555E5BE9}" type="pres">
      <dgm:prSet presAssocID="{0E9818C4-0BD0-4D91-A27D-CB1334900318}" presName="composite" presStyleCnt="0"/>
      <dgm:spPr/>
    </dgm:pt>
    <dgm:pt modelId="{DF26F9F4-78FA-4029-A20B-0C298C9FE8FC}" type="pres">
      <dgm:prSet presAssocID="{0E9818C4-0BD0-4D91-A27D-CB1334900318}" presName="imgShp"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C4A54C8E-9F40-41E1-A80C-D03B9C7B78CC}" type="pres">
      <dgm:prSet presAssocID="{0E9818C4-0BD0-4D91-A27D-CB1334900318}" presName="txShp" presStyleLbl="node1" presStyleIdx="2" presStyleCnt="8">
        <dgm:presLayoutVars>
          <dgm:bulletEnabled val="1"/>
        </dgm:presLayoutVars>
      </dgm:prSet>
      <dgm:spPr/>
    </dgm:pt>
    <dgm:pt modelId="{BEAB264D-CB92-4DC3-B353-6C258F3D71AA}" type="pres">
      <dgm:prSet presAssocID="{A3E0E2E9-AB2B-4B59-9200-C8166C6CBF9B}" presName="spacing" presStyleCnt="0"/>
      <dgm:spPr/>
    </dgm:pt>
    <dgm:pt modelId="{3317EF05-7C3E-4C3B-9B33-61FC226579B8}" type="pres">
      <dgm:prSet presAssocID="{C0A6CF3A-4FF8-48F0-9E15-ACBA54352063}" presName="composite" presStyleCnt="0"/>
      <dgm:spPr/>
    </dgm:pt>
    <dgm:pt modelId="{02E1455D-2A12-4685-8D02-07958E716262}" type="pres">
      <dgm:prSet presAssocID="{C0A6CF3A-4FF8-48F0-9E15-ACBA54352063}" presName="imgShp"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7B880FA2-321B-400D-99E0-A53F33B49A2F}" type="pres">
      <dgm:prSet presAssocID="{C0A6CF3A-4FF8-48F0-9E15-ACBA54352063}" presName="txShp" presStyleLbl="node1" presStyleIdx="3" presStyleCnt="8">
        <dgm:presLayoutVars>
          <dgm:bulletEnabled val="1"/>
        </dgm:presLayoutVars>
      </dgm:prSet>
      <dgm:spPr/>
    </dgm:pt>
    <dgm:pt modelId="{324A88D9-4F2E-4AB0-A4BF-1F7FD02FC68B}" type="pres">
      <dgm:prSet presAssocID="{BEFAC675-C236-403B-8205-2BEABB3D1BC6}" presName="spacing" presStyleCnt="0"/>
      <dgm:spPr/>
    </dgm:pt>
    <dgm:pt modelId="{A7F8CCBD-ED93-4D37-B445-1ED601B7169A}" type="pres">
      <dgm:prSet presAssocID="{443DEE2C-4E7D-49E0-AFBC-C6ACC7DB96F9}" presName="composite" presStyleCnt="0"/>
      <dgm:spPr/>
    </dgm:pt>
    <dgm:pt modelId="{FFE9053F-453A-4ABE-9539-6A794AA4115E}" type="pres">
      <dgm:prSet presAssocID="{443DEE2C-4E7D-49E0-AFBC-C6ACC7DB96F9}" presName="imgShp" presStyleLbl="fgImgPlace1" presStyleIdx="4" presStyleCnt="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pt>
    <dgm:pt modelId="{9CC78CB9-73A1-48A3-94A9-7CA2385CB1F0}" type="pres">
      <dgm:prSet presAssocID="{443DEE2C-4E7D-49E0-AFBC-C6ACC7DB96F9}" presName="txShp" presStyleLbl="node1" presStyleIdx="4" presStyleCnt="8">
        <dgm:presLayoutVars>
          <dgm:bulletEnabled val="1"/>
        </dgm:presLayoutVars>
      </dgm:prSet>
      <dgm:spPr/>
    </dgm:pt>
    <dgm:pt modelId="{9187C7F4-975D-439B-82D6-B2630A789A9B}" type="pres">
      <dgm:prSet presAssocID="{D9264558-FCF1-4F92-9059-28308C027970}" presName="spacing" presStyleCnt="0"/>
      <dgm:spPr/>
    </dgm:pt>
    <dgm:pt modelId="{011C505C-B70F-489C-B84F-570648903051}" type="pres">
      <dgm:prSet presAssocID="{A2B6B94B-DEF9-488D-A94C-D3C0A9B69C1F}" presName="composite" presStyleCnt="0"/>
      <dgm:spPr/>
    </dgm:pt>
    <dgm:pt modelId="{73E7DFF1-BB2F-4A6D-83C6-4D67802AE9AE}" type="pres">
      <dgm:prSet presAssocID="{A2B6B94B-DEF9-488D-A94C-D3C0A9B69C1F}" presName="imgShp" presStyleLbl="fgImgPlace1" presStyleIdx="5" presStyleCnt="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pt>
    <dgm:pt modelId="{27E9EA79-E4F8-47FB-961E-2FB3436301DB}" type="pres">
      <dgm:prSet presAssocID="{A2B6B94B-DEF9-488D-A94C-D3C0A9B69C1F}" presName="txShp" presStyleLbl="node1" presStyleIdx="5" presStyleCnt="8">
        <dgm:presLayoutVars>
          <dgm:bulletEnabled val="1"/>
        </dgm:presLayoutVars>
      </dgm:prSet>
      <dgm:spPr/>
    </dgm:pt>
    <dgm:pt modelId="{00110ADF-289D-488A-8173-3F22549A7C9B}" type="pres">
      <dgm:prSet presAssocID="{285917BD-F85B-4B96-91F5-EFC64501E8DB}" presName="spacing" presStyleCnt="0"/>
      <dgm:spPr/>
    </dgm:pt>
    <dgm:pt modelId="{5EB2A614-D6BA-4DDF-9E77-6782C410EEFB}" type="pres">
      <dgm:prSet presAssocID="{2FB94939-A376-4980-A4DC-D03B4F60CEC8}" presName="composite" presStyleCnt="0"/>
      <dgm:spPr/>
    </dgm:pt>
    <dgm:pt modelId="{9A60C03F-5992-49CB-AA73-5348FC48D821}" type="pres">
      <dgm:prSet presAssocID="{2FB94939-A376-4980-A4DC-D03B4F60CEC8}" presName="imgShp" presStyleLbl="fgImgPlac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pt>
    <dgm:pt modelId="{568B290E-E4DD-42B0-902F-A54F07D09373}" type="pres">
      <dgm:prSet presAssocID="{2FB94939-A376-4980-A4DC-D03B4F60CEC8}" presName="txShp" presStyleLbl="node1" presStyleIdx="6" presStyleCnt="8">
        <dgm:presLayoutVars>
          <dgm:bulletEnabled val="1"/>
        </dgm:presLayoutVars>
      </dgm:prSet>
      <dgm:spPr/>
    </dgm:pt>
    <dgm:pt modelId="{FE89DC3F-8785-41BA-B0EC-261D959285CF}" type="pres">
      <dgm:prSet presAssocID="{EF0648FA-20FE-4882-BC64-AD0BB0686021}" presName="spacing" presStyleCnt="0"/>
      <dgm:spPr/>
    </dgm:pt>
    <dgm:pt modelId="{5A701681-E7FB-4805-9E1A-D0B6E12ED513}" type="pres">
      <dgm:prSet presAssocID="{2596325B-A8CD-49D1-AC32-B0239B3D44A7}" presName="composite" presStyleCnt="0"/>
      <dgm:spPr/>
    </dgm:pt>
    <dgm:pt modelId="{6FB2DEEE-8863-4B68-8510-ECE81FB30FA7}" type="pres">
      <dgm:prSet presAssocID="{2596325B-A8CD-49D1-AC32-B0239B3D44A7}" presName="imgShp" presStyleLbl="fgImgPlac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pt>
    <dgm:pt modelId="{79C1F004-8F9E-4CA5-A062-56DE540D76C2}" type="pres">
      <dgm:prSet presAssocID="{2596325B-A8CD-49D1-AC32-B0239B3D44A7}" presName="txShp" presStyleLbl="node1" presStyleIdx="7" presStyleCnt="8">
        <dgm:presLayoutVars>
          <dgm:bulletEnabled val="1"/>
        </dgm:presLayoutVars>
      </dgm:prSet>
      <dgm:spPr/>
    </dgm:pt>
  </dgm:ptLst>
  <dgm:cxnLst>
    <dgm:cxn modelId="{5A0C4103-F4B1-4E45-B534-B256864E06BC}" srcId="{442C086D-B305-45F9-AD4A-1309FC536721}" destId="{443DEE2C-4E7D-49E0-AFBC-C6ACC7DB96F9}" srcOrd="4" destOrd="0" parTransId="{24F56C2B-EE6D-478B-BAC0-69D0E21939ED}" sibTransId="{D9264558-FCF1-4F92-9059-28308C027970}"/>
    <dgm:cxn modelId="{5F36E406-1E0B-4D43-9CB5-434F2323B77B}" type="presOf" srcId="{0E9818C4-0BD0-4D91-A27D-CB1334900318}" destId="{C4A54C8E-9F40-41E1-A80C-D03B9C7B78CC}" srcOrd="0" destOrd="0" presId="urn:microsoft.com/office/officeart/2005/8/layout/vList3"/>
    <dgm:cxn modelId="{90CB3A09-5325-44E7-97E7-B7D5F884BAD5}" srcId="{442C086D-B305-45F9-AD4A-1309FC536721}" destId="{C0A6CF3A-4FF8-48F0-9E15-ACBA54352063}" srcOrd="3" destOrd="0" parTransId="{EEB33FF5-7F2B-4C12-8190-FCF8F0A01A1A}" sibTransId="{BEFAC675-C236-403B-8205-2BEABB3D1BC6}"/>
    <dgm:cxn modelId="{04FA600A-ADCD-4757-B130-A3EBE0A4B510}" type="presOf" srcId="{2D178531-0A99-4F47-BEBF-127B705CC335}" destId="{3D5FD18F-15E1-41ED-9423-ED2666A91023}" srcOrd="0" destOrd="0" presId="urn:microsoft.com/office/officeart/2005/8/layout/vList3"/>
    <dgm:cxn modelId="{70B7D30F-0A16-463E-8FC4-A4C133FF134A}" srcId="{442C086D-B305-45F9-AD4A-1309FC536721}" destId="{2FB94939-A376-4980-A4DC-D03B4F60CEC8}" srcOrd="6" destOrd="0" parTransId="{70CD6178-4599-4A80-AED3-368B6C7E6894}" sibTransId="{EF0648FA-20FE-4882-BC64-AD0BB0686021}"/>
    <dgm:cxn modelId="{904BEB12-FD5E-4439-B6CF-78D2EB64163F}" srcId="{442C086D-B305-45F9-AD4A-1309FC536721}" destId="{0E9818C4-0BD0-4D91-A27D-CB1334900318}" srcOrd="2" destOrd="0" parTransId="{41C168D7-58A6-4BA9-AB12-0D97100822EE}" sibTransId="{A3E0E2E9-AB2B-4B59-9200-C8166C6CBF9B}"/>
    <dgm:cxn modelId="{90FA1E27-B0A1-47FF-A812-EA3E16DAFABE}" srcId="{442C086D-B305-45F9-AD4A-1309FC536721}" destId="{2D178531-0A99-4F47-BEBF-127B705CC335}" srcOrd="0" destOrd="0" parTransId="{7133CF13-E0A2-4DAA-8A5D-12C52B61A571}" sibTransId="{8B1A6007-E159-4F34-BB85-ED9071A51970}"/>
    <dgm:cxn modelId="{BC11E42F-ED8A-49F1-B5A8-C875FFDDACA6}" type="presOf" srcId="{2596325B-A8CD-49D1-AC32-B0239B3D44A7}" destId="{79C1F004-8F9E-4CA5-A062-56DE540D76C2}" srcOrd="0" destOrd="0" presId="urn:microsoft.com/office/officeart/2005/8/layout/vList3"/>
    <dgm:cxn modelId="{5FA4593B-E763-461A-A614-A987F627ED6E}" srcId="{442C086D-B305-45F9-AD4A-1309FC536721}" destId="{2596325B-A8CD-49D1-AC32-B0239B3D44A7}" srcOrd="7" destOrd="0" parTransId="{E31CC4C5-2876-4F97-814E-B29F8BD149FC}" sibTransId="{7AF22A3C-5B89-4581-B90F-540F2A5E5CF3}"/>
    <dgm:cxn modelId="{BDC7668A-8826-45C4-800F-3D5917CE2B0A}" type="presOf" srcId="{A2B6B94B-DEF9-488D-A94C-D3C0A9B69C1F}" destId="{27E9EA79-E4F8-47FB-961E-2FB3436301DB}" srcOrd="0" destOrd="0" presId="urn:microsoft.com/office/officeart/2005/8/layout/vList3"/>
    <dgm:cxn modelId="{626206AF-6692-4F64-9604-B61EA4457B52}" type="presOf" srcId="{443DEE2C-4E7D-49E0-AFBC-C6ACC7DB96F9}" destId="{9CC78CB9-73A1-48A3-94A9-7CA2385CB1F0}" srcOrd="0" destOrd="0" presId="urn:microsoft.com/office/officeart/2005/8/layout/vList3"/>
    <dgm:cxn modelId="{2606C5D5-5F46-4008-A413-6A2A180FE7F3}" type="presOf" srcId="{C0A6CF3A-4FF8-48F0-9E15-ACBA54352063}" destId="{7B880FA2-321B-400D-99E0-A53F33B49A2F}" srcOrd="0" destOrd="0" presId="urn:microsoft.com/office/officeart/2005/8/layout/vList3"/>
    <dgm:cxn modelId="{5757B8D8-5A8D-4DE5-A9F7-473F9B7A6985}" srcId="{442C086D-B305-45F9-AD4A-1309FC536721}" destId="{A2B6B94B-DEF9-488D-A94C-D3C0A9B69C1F}" srcOrd="5" destOrd="0" parTransId="{AC4EE40A-418E-4B51-97E1-78BE698B6514}" sibTransId="{285917BD-F85B-4B96-91F5-EFC64501E8DB}"/>
    <dgm:cxn modelId="{7267A5DA-FE27-42CF-A92F-635FAEA6B65A}" type="presOf" srcId="{2FB94939-A376-4980-A4DC-D03B4F60CEC8}" destId="{568B290E-E4DD-42B0-902F-A54F07D09373}" srcOrd="0" destOrd="0" presId="urn:microsoft.com/office/officeart/2005/8/layout/vList3"/>
    <dgm:cxn modelId="{1C8761E6-C387-4DDC-9BFE-AB18BFDE5EB7}" srcId="{442C086D-B305-45F9-AD4A-1309FC536721}" destId="{F1E80653-6E13-4E1A-8FB9-70F099F7737C}" srcOrd="1" destOrd="0" parTransId="{8B781CBE-E332-440B-AC0A-F235ED8659A5}" sibTransId="{A9EC9D40-A85D-42D5-8043-6D98B5DF44FE}"/>
    <dgm:cxn modelId="{BF929CE7-DB6C-440E-B30D-2103C6BFDD4C}" type="presOf" srcId="{442C086D-B305-45F9-AD4A-1309FC536721}" destId="{10E806E4-668F-4664-8CA8-AEEBFCD32946}" srcOrd="0" destOrd="0" presId="urn:microsoft.com/office/officeart/2005/8/layout/vList3"/>
    <dgm:cxn modelId="{7004D2E9-8E67-4B8A-84F5-5982B38E34B4}" type="presOf" srcId="{F1E80653-6E13-4E1A-8FB9-70F099F7737C}" destId="{6FB3C40F-166A-4986-ADDF-8B51DBFB415D}" srcOrd="0" destOrd="0" presId="urn:microsoft.com/office/officeart/2005/8/layout/vList3"/>
    <dgm:cxn modelId="{22C06A89-0398-476D-B82A-87F8BD424ADD}" type="presParOf" srcId="{10E806E4-668F-4664-8CA8-AEEBFCD32946}" destId="{B783878A-0C15-4B18-AF38-15C69245DE20}" srcOrd="0" destOrd="0" presId="urn:microsoft.com/office/officeart/2005/8/layout/vList3"/>
    <dgm:cxn modelId="{2CE8B739-D21F-40C4-AA10-412A354C5E9D}" type="presParOf" srcId="{B783878A-0C15-4B18-AF38-15C69245DE20}" destId="{4D296E1D-BB15-406B-BC66-A0EDD0AF072A}" srcOrd="0" destOrd="0" presId="urn:microsoft.com/office/officeart/2005/8/layout/vList3"/>
    <dgm:cxn modelId="{5A0EB2FD-A873-4985-8D91-CAC97BA1EBC7}" type="presParOf" srcId="{B783878A-0C15-4B18-AF38-15C69245DE20}" destId="{3D5FD18F-15E1-41ED-9423-ED2666A91023}" srcOrd="1" destOrd="0" presId="urn:microsoft.com/office/officeart/2005/8/layout/vList3"/>
    <dgm:cxn modelId="{6ADFADDB-EC4A-41C0-BA66-13B99B08995C}" type="presParOf" srcId="{10E806E4-668F-4664-8CA8-AEEBFCD32946}" destId="{43E5614B-AEB4-43C0-8623-8FE3DDE12601}" srcOrd="1" destOrd="0" presId="urn:microsoft.com/office/officeart/2005/8/layout/vList3"/>
    <dgm:cxn modelId="{0B12CE78-3559-4617-A98B-3DA7B66E5076}" type="presParOf" srcId="{10E806E4-668F-4664-8CA8-AEEBFCD32946}" destId="{234430B2-2F69-42FE-A184-9A7BDF3524AA}" srcOrd="2" destOrd="0" presId="urn:microsoft.com/office/officeart/2005/8/layout/vList3"/>
    <dgm:cxn modelId="{76AFC443-8632-4046-BB22-46D652187782}" type="presParOf" srcId="{234430B2-2F69-42FE-A184-9A7BDF3524AA}" destId="{F0382A79-ED6C-4422-86D3-AEC22C6AC4A9}" srcOrd="0" destOrd="0" presId="urn:microsoft.com/office/officeart/2005/8/layout/vList3"/>
    <dgm:cxn modelId="{08CEAC30-9BF1-43DA-BCD1-411CD839A37C}" type="presParOf" srcId="{234430B2-2F69-42FE-A184-9A7BDF3524AA}" destId="{6FB3C40F-166A-4986-ADDF-8B51DBFB415D}" srcOrd="1" destOrd="0" presId="urn:microsoft.com/office/officeart/2005/8/layout/vList3"/>
    <dgm:cxn modelId="{B4A35FE8-8892-4648-8EDC-F2C070950BB6}" type="presParOf" srcId="{10E806E4-668F-4664-8CA8-AEEBFCD32946}" destId="{6357911C-4888-43CC-91D3-F28C4D2756CB}" srcOrd="3" destOrd="0" presId="urn:microsoft.com/office/officeart/2005/8/layout/vList3"/>
    <dgm:cxn modelId="{AD78E6A4-54E1-4D30-A237-6D97E9D73E5B}" type="presParOf" srcId="{10E806E4-668F-4664-8CA8-AEEBFCD32946}" destId="{EAAF5EC4-9166-4E1C-92DE-FC25555E5BE9}" srcOrd="4" destOrd="0" presId="urn:microsoft.com/office/officeart/2005/8/layout/vList3"/>
    <dgm:cxn modelId="{14A1BD46-7785-4725-9AEE-20BEAA7F1F27}" type="presParOf" srcId="{EAAF5EC4-9166-4E1C-92DE-FC25555E5BE9}" destId="{DF26F9F4-78FA-4029-A20B-0C298C9FE8FC}" srcOrd="0" destOrd="0" presId="urn:microsoft.com/office/officeart/2005/8/layout/vList3"/>
    <dgm:cxn modelId="{E5869456-224D-4F07-91FB-344B009EEC07}" type="presParOf" srcId="{EAAF5EC4-9166-4E1C-92DE-FC25555E5BE9}" destId="{C4A54C8E-9F40-41E1-A80C-D03B9C7B78CC}" srcOrd="1" destOrd="0" presId="urn:microsoft.com/office/officeart/2005/8/layout/vList3"/>
    <dgm:cxn modelId="{0BF80776-5501-401A-93FE-CCA451DB1821}" type="presParOf" srcId="{10E806E4-668F-4664-8CA8-AEEBFCD32946}" destId="{BEAB264D-CB92-4DC3-B353-6C258F3D71AA}" srcOrd="5" destOrd="0" presId="urn:microsoft.com/office/officeart/2005/8/layout/vList3"/>
    <dgm:cxn modelId="{7043F339-8F1A-4CAA-9883-FBFA370A02DB}" type="presParOf" srcId="{10E806E4-668F-4664-8CA8-AEEBFCD32946}" destId="{3317EF05-7C3E-4C3B-9B33-61FC226579B8}" srcOrd="6" destOrd="0" presId="urn:microsoft.com/office/officeart/2005/8/layout/vList3"/>
    <dgm:cxn modelId="{D0A9C36D-A3B1-4890-AFE0-EC834F56F1CF}" type="presParOf" srcId="{3317EF05-7C3E-4C3B-9B33-61FC226579B8}" destId="{02E1455D-2A12-4685-8D02-07958E716262}" srcOrd="0" destOrd="0" presId="urn:microsoft.com/office/officeart/2005/8/layout/vList3"/>
    <dgm:cxn modelId="{463F5F33-9BD8-4588-8FC8-EE2BBD02182F}" type="presParOf" srcId="{3317EF05-7C3E-4C3B-9B33-61FC226579B8}" destId="{7B880FA2-321B-400D-99E0-A53F33B49A2F}" srcOrd="1" destOrd="0" presId="urn:microsoft.com/office/officeart/2005/8/layout/vList3"/>
    <dgm:cxn modelId="{EBA8FA53-8760-474D-ABF2-EC9E2A74288E}" type="presParOf" srcId="{10E806E4-668F-4664-8CA8-AEEBFCD32946}" destId="{324A88D9-4F2E-4AB0-A4BF-1F7FD02FC68B}" srcOrd="7" destOrd="0" presId="urn:microsoft.com/office/officeart/2005/8/layout/vList3"/>
    <dgm:cxn modelId="{61AC7DEA-E9BE-44FB-97FF-AB97C5394DFF}" type="presParOf" srcId="{10E806E4-668F-4664-8CA8-AEEBFCD32946}" destId="{A7F8CCBD-ED93-4D37-B445-1ED601B7169A}" srcOrd="8" destOrd="0" presId="urn:microsoft.com/office/officeart/2005/8/layout/vList3"/>
    <dgm:cxn modelId="{3516A81B-68B4-463F-BC50-7A931CEC9636}" type="presParOf" srcId="{A7F8CCBD-ED93-4D37-B445-1ED601B7169A}" destId="{FFE9053F-453A-4ABE-9539-6A794AA4115E}" srcOrd="0" destOrd="0" presId="urn:microsoft.com/office/officeart/2005/8/layout/vList3"/>
    <dgm:cxn modelId="{18F12B83-1777-4071-8E82-15FD62C0C29F}" type="presParOf" srcId="{A7F8CCBD-ED93-4D37-B445-1ED601B7169A}" destId="{9CC78CB9-73A1-48A3-94A9-7CA2385CB1F0}" srcOrd="1" destOrd="0" presId="urn:microsoft.com/office/officeart/2005/8/layout/vList3"/>
    <dgm:cxn modelId="{3103AB2A-3CAE-4B8A-9CC0-33816AD5D761}" type="presParOf" srcId="{10E806E4-668F-4664-8CA8-AEEBFCD32946}" destId="{9187C7F4-975D-439B-82D6-B2630A789A9B}" srcOrd="9" destOrd="0" presId="urn:microsoft.com/office/officeart/2005/8/layout/vList3"/>
    <dgm:cxn modelId="{0031598B-ED52-4D97-B87D-8481F998201E}" type="presParOf" srcId="{10E806E4-668F-4664-8CA8-AEEBFCD32946}" destId="{011C505C-B70F-489C-B84F-570648903051}" srcOrd="10" destOrd="0" presId="urn:microsoft.com/office/officeart/2005/8/layout/vList3"/>
    <dgm:cxn modelId="{01D0C7B4-A46A-4D6E-88B6-EB0059492A19}" type="presParOf" srcId="{011C505C-B70F-489C-B84F-570648903051}" destId="{73E7DFF1-BB2F-4A6D-83C6-4D67802AE9AE}" srcOrd="0" destOrd="0" presId="urn:microsoft.com/office/officeart/2005/8/layout/vList3"/>
    <dgm:cxn modelId="{1CF49FCD-7EBA-414C-9915-81FC8E2B7474}" type="presParOf" srcId="{011C505C-B70F-489C-B84F-570648903051}" destId="{27E9EA79-E4F8-47FB-961E-2FB3436301DB}" srcOrd="1" destOrd="0" presId="urn:microsoft.com/office/officeart/2005/8/layout/vList3"/>
    <dgm:cxn modelId="{16706635-D411-43A2-85E2-1D0657B20E68}" type="presParOf" srcId="{10E806E4-668F-4664-8CA8-AEEBFCD32946}" destId="{00110ADF-289D-488A-8173-3F22549A7C9B}" srcOrd="11" destOrd="0" presId="urn:microsoft.com/office/officeart/2005/8/layout/vList3"/>
    <dgm:cxn modelId="{3B504EA4-B5A7-43D4-B811-0366D3E32AB1}" type="presParOf" srcId="{10E806E4-668F-4664-8CA8-AEEBFCD32946}" destId="{5EB2A614-D6BA-4DDF-9E77-6782C410EEFB}" srcOrd="12" destOrd="0" presId="urn:microsoft.com/office/officeart/2005/8/layout/vList3"/>
    <dgm:cxn modelId="{EE5A0120-6666-4438-B66E-D0D05C69268B}" type="presParOf" srcId="{5EB2A614-D6BA-4DDF-9E77-6782C410EEFB}" destId="{9A60C03F-5992-49CB-AA73-5348FC48D821}" srcOrd="0" destOrd="0" presId="urn:microsoft.com/office/officeart/2005/8/layout/vList3"/>
    <dgm:cxn modelId="{53C67D19-B0C8-40ED-8D85-967D5E5BB2EC}" type="presParOf" srcId="{5EB2A614-D6BA-4DDF-9E77-6782C410EEFB}" destId="{568B290E-E4DD-42B0-902F-A54F07D09373}" srcOrd="1" destOrd="0" presId="urn:microsoft.com/office/officeart/2005/8/layout/vList3"/>
    <dgm:cxn modelId="{1C2ADC26-6A70-4969-BB06-B3DC658B7FFA}" type="presParOf" srcId="{10E806E4-668F-4664-8CA8-AEEBFCD32946}" destId="{FE89DC3F-8785-41BA-B0EC-261D959285CF}" srcOrd="13" destOrd="0" presId="urn:microsoft.com/office/officeart/2005/8/layout/vList3"/>
    <dgm:cxn modelId="{02646428-227D-4040-B18B-EB29027C221F}" type="presParOf" srcId="{10E806E4-668F-4664-8CA8-AEEBFCD32946}" destId="{5A701681-E7FB-4805-9E1A-D0B6E12ED513}" srcOrd="14" destOrd="0" presId="urn:microsoft.com/office/officeart/2005/8/layout/vList3"/>
    <dgm:cxn modelId="{0DA8621E-6A3E-4638-802A-24697ADD1FBB}" type="presParOf" srcId="{5A701681-E7FB-4805-9E1A-D0B6E12ED513}" destId="{6FB2DEEE-8863-4B68-8510-ECE81FB30FA7}" srcOrd="0" destOrd="0" presId="urn:microsoft.com/office/officeart/2005/8/layout/vList3"/>
    <dgm:cxn modelId="{9F3A632B-5228-486B-A1DB-21999C611633}" type="presParOf" srcId="{5A701681-E7FB-4805-9E1A-D0B6E12ED513}" destId="{79C1F004-8F9E-4CA5-A062-56DE540D76C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0ECF89-2783-4E78-A209-A16EF114A1AA}" type="doc">
      <dgm:prSet loTypeId="urn:microsoft.com/office/officeart/2016/7/layout/LinProcess3#1" loCatId="list" qsTypeId="urn:microsoft.com/office/officeart/2005/8/quickstyle/simple1#7" qsCatId="simple" csTypeId="urn:microsoft.com/office/officeart/2018/5/colors/Iconchunking_neutralicontext_colorful1#1" csCatId="colorful" phldr="1"/>
      <dgm:spPr/>
      <dgm:t>
        <a:bodyPr/>
        <a:lstStyle/>
        <a:p>
          <a:endParaRPr lang="en-US"/>
        </a:p>
      </dgm:t>
    </dgm:pt>
    <dgm:pt modelId="{FFB58190-E438-47AF-86F3-FAEC2813ACF1}">
      <dgm:prSet custT="1"/>
      <dgm:spPr>
        <a:gradFill rotWithShape="0">
          <a:gsLst>
            <a:gs pos="1000">
              <a:schemeClr val="tx1">
                <a:lumMod val="85000"/>
                <a:lumOff val="15000"/>
              </a:schemeClr>
            </a:gs>
            <a:gs pos="100000">
              <a:schemeClr val="accent2">
                <a:lumMod val="50000"/>
              </a:schemeClr>
            </a:gs>
          </a:gsLst>
          <a:lin ang="12600000" scaled="0"/>
        </a:gradFill>
        <a:ln>
          <a:noFill/>
        </a:ln>
      </dgm:spPr>
      <dgm:t>
        <a:bodyPr/>
        <a:lstStyle/>
        <a:p>
          <a:pPr algn="ctr"/>
          <a:r>
            <a:rPr lang="en-US" sz="3600" dirty="0">
              <a:solidFill>
                <a:schemeClr val="bg1"/>
              </a:solidFill>
            </a:rPr>
            <a:t>Build interaction.</a:t>
          </a:r>
          <a:br>
            <a:rPr lang="en-US" sz="2800" dirty="0">
              <a:solidFill>
                <a:schemeClr val="bg1"/>
              </a:solidFill>
            </a:rPr>
          </a:br>
          <a:endParaRPr lang="en-US" sz="2800" noProof="1">
            <a:solidFill>
              <a:schemeClr val="bg1"/>
            </a:solidFill>
          </a:endParaRPr>
        </a:p>
      </dgm:t>
    </dgm:pt>
    <dgm:pt modelId="{A40BCF22-228C-4E6F-A028-7BBDE5C12E5A}" type="parTrans" cxnId="{8FB3CA80-DD34-4F68-B118-EAE12645570F}">
      <dgm:prSet/>
      <dgm:spPr/>
      <dgm:t>
        <a:bodyPr/>
        <a:lstStyle/>
        <a:p>
          <a:endParaRPr lang="en-US"/>
        </a:p>
      </dgm:t>
    </dgm:pt>
    <dgm:pt modelId="{547F8894-C324-4B84-95BE-A51E4FE0FA16}" type="sibTrans" cxnId="{8FB3CA80-DD34-4F68-B118-EAE12645570F}">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a:lstStyle/>
        <a:p>
          <a:endParaRPr lang="en-US" dirty="0"/>
        </a:p>
      </dgm:t>
    </dgm:pt>
    <dgm:pt modelId="{CE11A269-561D-4BA1-BC45-87F6759FD368}">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ctr" defTabSz="711200">
            <a:lnSpc>
              <a:spcPct val="90000"/>
            </a:lnSpc>
            <a:spcBef>
              <a:spcPct val="0"/>
            </a:spcBef>
            <a:spcAft>
              <a:spcPct val="35000"/>
            </a:spcAft>
            <a:buNone/>
          </a:pPr>
          <a:r>
            <a:rPr lang="en-US" sz="3600" kern="1200" dirty="0">
              <a:solidFill>
                <a:srgbClr val="FFFFFF"/>
              </a:solidFill>
              <a:latin typeface="Calibri"/>
              <a:ea typeface="+mn-ea"/>
              <a:cs typeface="+mn-cs"/>
            </a:rPr>
            <a:t>Encourage discussion.</a:t>
          </a:r>
          <a:endParaRPr lang="en-US" sz="3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4A66CBC3-2E89-46E5-B2EA-1705F05E6FDD}" type="parTrans" cxnId="{2E9E5A02-0CE8-4569-9B67-05EE24CE2438}">
      <dgm:prSet/>
      <dgm:spPr/>
      <dgm:t>
        <a:bodyPr/>
        <a:lstStyle/>
        <a:p>
          <a:endParaRPr lang="en-US"/>
        </a:p>
      </dgm:t>
    </dgm:pt>
    <dgm:pt modelId="{C9DED455-19B5-45BA-AEF1-572CA46E947B}" type="sibTrans" cxnId="{2E9E5A02-0CE8-4569-9B67-05EE24CE2438}">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a:lstStyle/>
        <a:p>
          <a:endParaRPr lang="en-US" dirty="0"/>
        </a:p>
      </dgm:t>
    </dgm:pt>
    <dgm:pt modelId="{C2A3EC29-44BC-4E51-92DE-E27BF9CD4489}">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ctr" defTabSz="711200">
            <a:lnSpc>
              <a:spcPct val="90000"/>
            </a:lnSpc>
            <a:spcBef>
              <a:spcPct val="0"/>
            </a:spcBef>
            <a:spcAft>
              <a:spcPct val="35000"/>
            </a:spcAft>
            <a:buNone/>
          </a:pPr>
          <a:r>
            <a:rPr lang="en-US" sz="3600" kern="1200" dirty="0">
              <a:solidFill>
                <a:srgbClr val="FFFFFF"/>
              </a:solidFill>
              <a:latin typeface="Calibri"/>
              <a:ea typeface="+mn-ea"/>
              <a:cs typeface="+mn-cs"/>
            </a:rPr>
            <a:t>Practice + Expert feedback necessary. </a:t>
          </a:r>
          <a:br>
            <a:rPr lang="en-US" sz="1600" kern="1200" dirty="0">
              <a:solidFill>
                <a:srgbClr val="FFFFFF"/>
              </a:solidFill>
              <a:latin typeface="Calibri"/>
              <a:ea typeface="+mn-ea"/>
              <a:cs typeface="+mn-cs"/>
            </a:rPr>
          </a:br>
          <a:endParaRPr lang="en-US" sz="1600" kern="1200" dirty="0">
            <a:solidFill>
              <a:srgbClr val="FFFFFF"/>
            </a:solidFill>
            <a:latin typeface="Calibri"/>
            <a:ea typeface="+mn-ea"/>
            <a:cs typeface="+mn-cs"/>
          </a:endParaRPr>
        </a:p>
      </dgm:t>
    </dgm:pt>
    <dgm:pt modelId="{CE6B5045-A42D-4562-9588-2342D0E47934}" type="parTrans" cxnId="{B49FD08F-C9D7-4FC0-B446-ED9717719A00}">
      <dgm:prSet/>
      <dgm:spPr/>
      <dgm:t>
        <a:bodyPr/>
        <a:lstStyle/>
        <a:p>
          <a:endParaRPr lang="en-US"/>
        </a:p>
      </dgm:t>
    </dgm:pt>
    <dgm:pt modelId="{10254594-A53F-49FE-B0F2-BC233EE7109F}" type="sibTrans" cxnId="{B49FD08F-C9D7-4FC0-B446-ED9717719A00}">
      <dgm:prSet/>
      <dgm:spPr>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t>
        <a:bodyPr/>
        <a:lstStyle/>
        <a:p>
          <a:endParaRPr lang="en-US" dirty="0"/>
        </a:p>
      </dgm:t>
    </dgm:pt>
    <dgm:pt modelId="{ACE795D8-4182-4DF1-B098-DD0AD48044C8}" type="pres">
      <dgm:prSet presAssocID="{BB0ECF89-2783-4E78-A209-A16EF114A1AA}" presName="Name0" presStyleCnt="0">
        <dgm:presLayoutVars>
          <dgm:animLvl val="lvl"/>
          <dgm:resizeHandles val="exact"/>
        </dgm:presLayoutVars>
      </dgm:prSet>
      <dgm:spPr/>
    </dgm:pt>
    <dgm:pt modelId="{01457034-7B47-4E8B-B040-E0565D08290C}" type="pres">
      <dgm:prSet presAssocID="{FFB58190-E438-47AF-86F3-FAEC2813ACF1}" presName="compositeNode" presStyleCnt="0">
        <dgm:presLayoutVars>
          <dgm:bulletEnabled val="1"/>
        </dgm:presLayoutVars>
      </dgm:prSet>
      <dgm:spPr/>
    </dgm:pt>
    <dgm:pt modelId="{39A872F9-A5B8-4211-9FCD-79722E167124}" type="pres">
      <dgm:prSet presAssocID="{FFB58190-E438-47AF-86F3-FAEC2813ACF1}" presName="bgRect" presStyleLbl="bgAccFollowNode1" presStyleIdx="0" presStyleCnt="3"/>
      <dgm:spPr/>
    </dgm:pt>
    <dgm:pt modelId="{8157E768-0524-44F1-8F00-7DF53576D2D6}" type="pres">
      <dgm:prSet presAssocID="{547F8894-C324-4B84-95BE-A51E4FE0FA16}" presName="sibTransNodeCircle" presStyleLbl="alignNode1" presStyleIdx="0" presStyleCnt="6">
        <dgm:presLayoutVars>
          <dgm:chMax val="0"/>
          <dgm:bulletEnabled/>
        </dgm:presLayoutVars>
      </dgm:prSet>
      <dgm:spPr>
        <a:xfrm>
          <a:off x="990361" y="435133"/>
          <a:ext cx="1305401" cy="1305401"/>
        </a:xfrm>
        <a:prstGeom prst="rect">
          <a:avLst/>
        </a:prstGeom>
      </dgm:spPr>
    </dgm:pt>
    <dgm:pt modelId="{676D607A-85D2-4EAF-B264-A9D94B61A4FF}" type="pres">
      <dgm:prSet presAssocID="{FFB58190-E438-47AF-86F3-FAEC2813ACF1}" presName="bottomLine" presStyleLbl="alignNode1" presStyleIdx="1" presStyleCnt="6">
        <dgm:presLayoutVars/>
      </dgm:prSet>
      <dgm:spPr/>
    </dgm:pt>
    <dgm:pt modelId="{3DFCE59B-AEDE-4DE2-8B09-D05F047AB42F}" type="pres">
      <dgm:prSet presAssocID="{FFB58190-E438-47AF-86F3-FAEC2813ACF1}" presName="nodeText" presStyleLbl="bgAccFollowNode1" presStyleIdx="0" presStyleCnt="3">
        <dgm:presLayoutVars>
          <dgm:bulletEnabled val="1"/>
        </dgm:presLayoutVars>
      </dgm:prSet>
      <dgm:spPr/>
    </dgm:pt>
    <dgm:pt modelId="{AD65492C-54BB-4101-B1E0-86F57716A25E}" type="pres">
      <dgm:prSet presAssocID="{547F8894-C324-4B84-95BE-A51E4FE0FA16}" presName="sibTrans" presStyleCnt="0"/>
      <dgm:spPr/>
    </dgm:pt>
    <dgm:pt modelId="{9A0277E3-55B2-4FAA-BDD3-FFC27311B05B}" type="pres">
      <dgm:prSet presAssocID="{CE11A269-561D-4BA1-BC45-87F6759FD368}" presName="compositeNode" presStyleCnt="0">
        <dgm:presLayoutVars>
          <dgm:bulletEnabled val="1"/>
        </dgm:presLayoutVars>
      </dgm:prSet>
      <dgm:spPr/>
    </dgm:pt>
    <dgm:pt modelId="{AE95CEBE-1AD7-41D4-9CEE-5BA77CA8C01E}" type="pres">
      <dgm:prSet presAssocID="{CE11A269-561D-4BA1-BC45-87F6759FD368}" presName="bgRect" presStyleLbl="bgAccFollowNode1" presStyleIdx="1" presStyleCnt="3"/>
      <dgm:spPr>
        <a:xfrm>
          <a:off x="3614737" y="0"/>
          <a:ext cx="3286125" cy="4351338"/>
        </a:xfrm>
        <a:prstGeom prst="rect">
          <a:avLst/>
        </a:prstGeom>
      </dgm:spPr>
    </dgm:pt>
    <dgm:pt modelId="{AFA09309-0DCE-4477-82D3-AAF980A85A37}" type="pres">
      <dgm:prSet presAssocID="{C9DED455-19B5-45BA-AEF1-572CA46E947B}" presName="sibTransNodeCircle" presStyleLbl="alignNode1" presStyleIdx="2" presStyleCnt="6">
        <dgm:presLayoutVars>
          <dgm:chMax val="0"/>
          <dgm:bulletEnabled/>
        </dgm:presLayoutVars>
      </dgm:prSet>
      <dgm:spPr>
        <a:xfrm>
          <a:off x="4605099" y="435133"/>
          <a:ext cx="1305401" cy="1305401"/>
        </a:xfrm>
        <a:prstGeom prst="rect">
          <a:avLst/>
        </a:prstGeom>
      </dgm:spPr>
    </dgm:pt>
    <dgm:pt modelId="{70685E0F-5EC9-4D84-80D5-F2F78DC3CFFC}" type="pres">
      <dgm:prSet presAssocID="{CE11A269-561D-4BA1-BC45-87F6759FD368}" presName="bottomLine" presStyleLbl="alignNode1" presStyleIdx="3" presStyleCnt="6">
        <dgm:presLayoutVars/>
      </dgm:prSet>
      <dgm:spPr/>
    </dgm:pt>
    <dgm:pt modelId="{E8E0C55E-232A-41CA-87BA-45B86ABED6ED}" type="pres">
      <dgm:prSet presAssocID="{CE11A269-561D-4BA1-BC45-87F6759FD368}" presName="nodeText" presStyleLbl="bgAccFollowNode1" presStyleIdx="1" presStyleCnt="3">
        <dgm:presLayoutVars>
          <dgm:bulletEnabled val="1"/>
        </dgm:presLayoutVars>
      </dgm:prSet>
      <dgm:spPr/>
    </dgm:pt>
    <dgm:pt modelId="{556726A2-0416-41E0-99B4-BCA6885784BC}" type="pres">
      <dgm:prSet presAssocID="{C9DED455-19B5-45BA-AEF1-572CA46E947B}" presName="sibTrans" presStyleCnt="0"/>
      <dgm:spPr/>
    </dgm:pt>
    <dgm:pt modelId="{F4C4AEC7-6D64-4C71-ADC5-0F5CC45360C6}" type="pres">
      <dgm:prSet presAssocID="{C2A3EC29-44BC-4E51-92DE-E27BF9CD4489}" presName="compositeNode" presStyleCnt="0">
        <dgm:presLayoutVars>
          <dgm:bulletEnabled val="1"/>
        </dgm:presLayoutVars>
      </dgm:prSet>
      <dgm:spPr/>
    </dgm:pt>
    <dgm:pt modelId="{3AF3868F-681F-4EF9-8B83-F3B0F354A4C4}" type="pres">
      <dgm:prSet presAssocID="{C2A3EC29-44BC-4E51-92DE-E27BF9CD4489}" presName="bgRect" presStyleLbl="bgAccFollowNode1" presStyleIdx="2" presStyleCnt="3"/>
      <dgm:spPr>
        <a:xfrm>
          <a:off x="7229475" y="0"/>
          <a:ext cx="3286125" cy="4351338"/>
        </a:xfrm>
        <a:prstGeom prst="rect">
          <a:avLst/>
        </a:prstGeom>
      </dgm:spPr>
    </dgm:pt>
    <dgm:pt modelId="{9718E67E-2C8C-4093-AB5F-E3BEFAAEA31B}" type="pres">
      <dgm:prSet presAssocID="{10254594-A53F-49FE-B0F2-BC233EE7109F}" presName="sibTransNodeCircle" presStyleLbl="alignNode1" presStyleIdx="4" presStyleCnt="6">
        <dgm:presLayoutVars>
          <dgm:chMax val="0"/>
          <dgm:bulletEnabled/>
        </dgm:presLayoutVars>
      </dgm:prSet>
      <dgm:spPr>
        <a:xfrm>
          <a:off x="8219836" y="435133"/>
          <a:ext cx="1305401" cy="1305401"/>
        </a:xfrm>
        <a:prstGeom prst="rect">
          <a:avLst/>
        </a:prstGeom>
      </dgm:spPr>
    </dgm:pt>
    <dgm:pt modelId="{13CAC05E-7817-4F00-94BF-9DC0F20DF1D8}" type="pres">
      <dgm:prSet presAssocID="{C2A3EC29-44BC-4E51-92DE-E27BF9CD4489}" presName="bottomLine" presStyleLbl="alignNode1" presStyleIdx="5" presStyleCnt="6">
        <dgm:presLayoutVars/>
      </dgm:prSet>
      <dgm:spPr/>
    </dgm:pt>
    <dgm:pt modelId="{90A7E684-CAA3-435E-B654-85F1BA7D2B87}" type="pres">
      <dgm:prSet presAssocID="{C2A3EC29-44BC-4E51-92DE-E27BF9CD4489}" presName="nodeText" presStyleLbl="bgAccFollowNode1" presStyleIdx="2" presStyleCnt="3">
        <dgm:presLayoutVars>
          <dgm:bulletEnabled val="1"/>
        </dgm:presLayoutVars>
      </dgm:prSet>
      <dgm:spPr/>
    </dgm:pt>
  </dgm:ptLst>
  <dgm:cxnLst>
    <dgm:cxn modelId="{2E9E5A02-0CE8-4569-9B67-05EE24CE2438}" srcId="{BB0ECF89-2783-4E78-A209-A16EF114A1AA}" destId="{CE11A269-561D-4BA1-BC45-87F6759FD368}" srcOrd="1" destOrd="0" parTransId="{4A66CBC3-2E89-46E5-B2EA-1705F05E6FDD}" sibTransId="{C9DED455-19B5-45BA-AEF1-572CA46E947B}"/>
    <dgm:cxn modelId="{D2545B17-F0FC-41C0-8AE6-C63C564398B0}" type="presOf" srcId="{CE11A269-561D-4BA1-BC45-87F6759FD368}" destId="{AE95CEBE-1AD7-41D4-9CEE-5BA77CA8C01E}" srcOrd="0" destOrd="0" presId="urn:microsoft.com/office/officeart/2016/7/layout/LinProcess3#1"/>
    <dgm:cxn modelId="{36884E1A-39D3-4491-AFD6-BCBC6392A59E}" type="presOf" srcId="{CE11A269-561D-4BA1-BC45-87F6759FD368}" destId="{E8E0C55E-232A-41CA-87BA-45B86ABED6ED}" srcOrd="1" destOrd="0" presId="urn:microsoft.com/office/officeart/2016/7/layout/LinProcess3#1"/>
    <dgm:cxn modelId="{2229DB1B-DE4F-469E-8FA0-07BEC5B5F9D6}" type="presOf" srcId="{10254594-A53F-49FE-B0F2-BC233EE7109F}" destId="{9718E67E-2C8C-4093-AB5F-E3BEFAAEA31B}" srcOrd="0" destOrd="0" presId="urn:microsoft.com/office/officeart/2016/7/layout/LinProcess3#1"/>
    <dgm:cxn modelId="{025C3756-4F90-42F6-B826-13223FDABED0}" type="presOf" srcId="{547F8894-C324-4B84-95BE-A51E4FE0FA16}" destId="{8157E768-0524-44F1-8F00-7DF53576D2D6}" srcOrd="0" destOrd="0" presId="urn:microsoft.com/office/officeart/2016/7/layout/LinProcess3#1"/>
    <dgm:cxn modelId="{0C140A6B-1B4A-4553-81FF-5591D9487696}" type="presOf" srcId="{C2A3EC29-44BC-4E51-92DE-E27BF9CD4489}" destId="{3AF3868F-681F-4EF9-8B83-F3B0F354A4C4}" srcOrd="0" destOrd="0" presId="urn:microsoft.com/office/officeart/2016/7/layout/LinProcess3#1"/>
    <dgm:cxn modelId="{8FB3CA80-DD34-4F68-B118-EAE12645570F}" srcId="{BB0ECF89-2783-4E78-A209-A16EF114A1AA}" destId="{FFB58190-E438-47AF-86F3-FAEC2813ACF1}" srcOrd="0" destOrd="0" parTransId="{A40BCF22-228C-4E6F-A028-7BBDE5C12E5A}" sibTransId="{547F8894-C324-4B84-95BE-A51E4FE0FA16}"/>
    <dgm:cxn modelId="{B49FD08F-C9D7-4FC0-B446-ED9717719A00}" srcId="{BB0ECF89-2783-4E78-A209-A16EF114A1AA}" destId="{C2A3EC29-44BC-4E51-92DE-E27BF9CD4489}" srcOrd="2" destOrd="0" parTransId="{CE6B5045-A42D-4562-9588-2342D0E47934}" sibTransId="{10254594-A53F-49FE-B0F2-BC233EE7109F}"/>
    <dgm:cxn modelId="{469CA3A1-2EC0-458C-B828-8121A2D4750A}" type="presOf" srcId="{BB0ECF89-2783-4E78-A209-A16EF114A1AA}" destId="{ACE795D8-4182-4DF1-B098-DD0AD48044C8}" srcOrd="0" destOrd="0" presId="urn:microsoft.com/office/officeart/2016/7/layout/LinProcess3#1"/>
    <dgm:cxn modelId="{C8A4ECC3-0B95-497F-8D57-1124DFD9842C}" type="presOf" srcId="{C2A3EC29-44BC-4E51-92DE-E27BF9CD4489}" destId="{90A7E684-CAA3-435E-B654-85F1BA7D2B87}" srcOrd="1" destOrd="0" presId="urn:microsoft.com/office/officeart/2016/7/layout/LinProcess3#1"/>
    <dgm:cxn modelId="{13094BE1-4993-450F-9A18-CF0E62019EF7}" type="presOf" srcId="{FFB58190-E438-47AF-86F3-FAEC2813ACF1}" destId="{39A872F9-A5B8-4211-9FCD-79722E167124}" srcOrd="0" destOrd="0" presId="urn:microsoft.com/office/officeart/2016/7/layout/LinProcess3#1"/>
    <dgm:cxn modelId="{8A5C10EE-3A87-49FC-9945-C0118988EF8D}" type="presOf" srcId="{C9DED455-19B5-45BA-AEF1-572CA46E947B}" destId="{AFA09309-0DCE-4477-82D3-AAF980A85A37}" srcOrd="0" destOrd="0" presId="urn:microsoft.com/office/officeart/2016/7/layout/LinProcess3#1"/>
    <dgm:cxn modelId="{D24113F0-9FAB-4A26-B7AA-17C02606FE1D}" type="presOf" srcId="{FFB58190-E438-47AF-86F3-FAEC2813ACF1}" destId="{3DFCE59B-AEDE-4DE2-8B09-D05F047AB42F}" srcOrd="1" destOrd="0" presId="urn:microsoft.com/office/officeart/2016/7/layout/LinProcess3#1"/>
    <dgm:cxn modelId="{76481A27-79A5-48E5-BA29-16004448893C}" type="presParOf" srcId="{ACE795D8-4182-4DF1-B098-DD0AD48044C8}" destId="{01457034-7B47-4E8B-B040-E0565D08290C}" srcOrd="0" destOrd="0" presId="urn:microsoft.com/office/officeart/2016/7/layout/LinProcess3#1"/>
    <dgm:cxn modelId="{86BEA9C1-5DDA-42C2-937D-A7130110FF74}" type="presParOf" srcId="{01457034-7B47-4E8B-B040-E0565D08290C}" destId="{39A872F9-A5B8-4211-9FCD-79722E167124}" srcOrd="0" destOrd="0" presId="urn:microsoft.com/office/officeart/2016/7/layout/LinProcess3#1"/>
    <dgm:cxn modelId="{7DC5639C-5BDF-4F6D-A737-811AEFB16C12}" type="presParOf" srcId="{01457034-7B47-4E8B-B040-E0565D08290C}" destId="{8157E768-0524-44F1-8F00-7DF53576D2D6}" srcOrd="1" destOrd="0" presId="urn:microsoft.com/office/officeart/2016/7/layout/LinProcess3#1"/>
    <dgm:cxn modelId="{9BE7A881-53AA-46A4-B4D9-5952CA3DDD83}" type="presParOf" srcId="{01457034-7B47-4E8B-B040-E0565D08290C}" destId="{676D607A-85D2-4EAF-B264-A9D94B61A4FF}" srcOrd="2" destOrd="0" presId="urn:microsoft.com/office/officeart/2016/7/layout/LinProcess3#1"/>
    <dgm:cxn modelId="{3CDC6E8B-95DF-4144-9A43-8F1F01D9B5EA}" type="presParOf" srcId="{01457034-7B47-4E8B-B040-E0565D08290C}" destId="{3DFCE59B-AEDE-4DE2-8B09-D05F047AB42F}" srcOrd="3" destOrd="0" presId="urn:microsoft.com/office/officeart/2016/7/layout/LinProcess3#1"/>
    <dgm:cxn modelId="{050D0D46-967C-45EE-A82A-AD10E04485C1}" type="presParOf" srcId="{ACE795D8-4182-4DF1-B098-DD0AD48044C8}" destId="{AD65492C-54BB-4101-B1E0-86F57716A25E}" srcOrd="1" destOrd="0" presId="urn:microsoft.com/office/officeart/2016/7/layout/LinProcess3#1"/>
    <dgm:cxn modelId="{C5C3B0C4-18DC-4916-ABAF-6A287C00BAA9}" type="presParOf" srcId="{ACE795D8-4182-4DF1-B098-DD0AD48044C8}" destId="{9A0277E3-55B2-4FAA-BDD3-FFC27311B05B}" srcOrd="2" destOrd="0" presId="urn:microsoft.com/office/officeart/2016/7/layout/LinProcess3#1"/>
    <dgm:cxn modelId="{FA398688-6697-4B8B-A789-FF729FC50671}" type="presParOf" srcId="{9A0277E3-55B2-4FAA-BDD3-FFC27311B05B}" destId="{AE95CEBE-1AD7-41D4-9CEE-5BA77CA8C01E}" srcOrd="0" destOrd="0" presId="urn:microsoft.com/office/officeart/2016/7/layout/LinProcess3#1"/>
    <dgm:cxn modelId="{67EE8417-B6AF-43C7-AA8C-3B90AB6AE1FE}" type="presParOf" srcId="{9A0277E3-55B2-4FAA-BDD3-FFC27311B05B}" destId="{AFA09309-0DCE-4477-82D3-AAF980A85A37}" srcOrd="1" destOrd="0" presId="urn:microsoft.com/office/officeart/2016/7/layout/LinProcess3#1"/>
    <dgm:cxn modelId="{5CE89ECF-B3C2-499B-BBDE-19538F56547F}" type="presParOf" srcId="{9A0277E3-55B2-4FAA-BDD3-FFC27311B05B}" destId="{70685E0F-5EC9-4D84-80D5-F2F78DC3CFFC}" srcOrd="2" destOrd="0" presId="urn:microsoft.com/office/officeart/2016/7/layout/LinProcess3#1"/>
    <dgm:cxn modelId="{D77D220A-12C7-4499-9660-B4B666A87129}" type="presParOf" srcId="{9A0277E3-55B2-4FAA-BDD3-FFC27311B05B}" destId="{E8E0C55E-232A-41CA-87BA-45B86ABED6ED}" srcOrd="3" destOrd="0" presId="urn:microsoft.com/office/officeart/2016/7/layout/LinProcess3#1"/>
    <dgm:cxn modelId="{F3EEB326-7683-4D4B-BE0D-D7CC3EE67CB3}" type="presParOf" srcId="{ACE795D8-4182-4DF1-B098-DD0AD48044C8}" destId="{556726A2-0416-41E0-99B4-BCA6885784BC}" srcOrd="3" destOrd="0" presId="urn:microsoft.com/office/officeart/2016/7/layout/LinProcess3#1"/>
    <dgm:cxn modelId="{1694C3CA-CE7E-4D7A-B769-94D0C473B6D9}" type="presParOf" srcId="{ACE795D8-4182-4DF1-B098-DD0AD48044C8}" destId="{F4C4AEC7-6D64-4C71-ADC5-0F5CC45360C6}" srcOrd="4" destOrd="0" presId="urn:microsoft.com/office/officeart/2016/7/layout/LinProcess3#1"/>
    <dgm:cxn modelId="{01DA811B-E595-4B26-916D-A5B9420780B1}" type="presParOf" srcId="{F4C4AEC7-6D64-4C71-ADC5-0F5CC45360C6}" destId="{3AF3868F-681F-4EF9-8B83-F3B0F354A4C4}" srcOrd="0" destOrd="0" presId="urn:microsoft.com/office/officeart/2016/7/layout/LinProcess3#1"/>
    <dgm:cxn modelId="{65C50157-4E89-44E0-ADFE-2CDCD946EC0C}" type="presParOf" srcId="{F4C4AEC7-6D64-4C71-ADC5-0F5CC45360C6}" destId="{9718E67E-2C8C-4093-AB5F-E3BEFAAEA31B}" srcOrd="1" destOrd="0" presId="urn:microsoft.com/office/officeart/2016/7/layout/LinProcess3#1"/>
    <dgm:cxn modelId="{03312845-43B9-45C8-960A-3A8CADC652DB}" type="presParOf" srcId="{F4C4AEC7-6D64-4C71-ADC5-0F5CC45360C6}" destId="{13CAC05E-7817-4F00-94BF-9DC0F20DF1D8}" srcOrd="2" destOrd="0" presId="urn:microsoft.com/office/officeart/2016/7/layout/LinProcess3#1"/>
    <dgm:cxn modelId="{D7A81CCE-E542-4242-8542-3C297BE2D6C9}" type="presParOf" srcId="{F4C4AEC7-6D64-4C71-ADC5-0F5CC45360C6}" destId="{90A7E684-CAA3-435E-B654-85F1BA7D2B87}" srcOrd="3" destOrd="0" presId="urn:microsoft.com/office/officeart/2016/7/layout/LinProcess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F9EE57-E281-4F7A-9EF0-9129CB06E07C}" type="doc">
      <dgm:prSet loTypeId="urn:microsoft.com/office/officeart/2005/8/layout/radial2#3" loCatId="relationship" qsTypeId="urn:microsoft.com/office/officeart/2005/8/quickstyle/simple1#8" qsCatId="simple" csTypeId="urn:microsoft.com/office/officeart/2005/8/colors/accent1_2#5" csCatId="accent1" phldr="1"/>
      <dgm:spPr/>
      <dgm:t>
        <a:bodyPr/>
        <a:lstStyle/>
        <a:p>
          <a:endParaRPr lang="en-CA"/>
        </a:p>
      </dgm:t>
    </dgm:pt>
    <dgm:pt modelId="{A7F5FE7F-2AAE-4F36-A93B-C94597434873}">
      <dgm:prSet custT="1"/>
      <dgm:spPr/>
      <dgm:t>
        <a:bodyPr/>
        <a:lstStyle/>
        <a:p>
          <a:r>
            <a:rPr lang="en-US" sz="2400" dirty="0"/>
            <a:t>Systems quality</a:t>
          </a:r>
          <a:endParaRPr lang="en-CA" sz="2400" dirty="0"/>
        </a:p>
      </dgm:t>
    </dgm:pt>
    <dgm:pt modelId="{4797CD6B-3CB4-4558-A428-EDE8BDC3A7BE}" type="parTrans" cxnId="{C506AF87-93B8-4AEF-B3B9-E603AAF2125C}">
      <dgm:prSet/>
      <dgm:spPr>
        <a:ln w="50800">
          <a:solidFill>
            <a:schemeClr val="bg2"/>
          </a:solidFill>
        </a:ln>
      </dgm:spPr>
      <dgm:t>
        <a:bodyPr/>
        <a:lstStyle/>
        <a:p>
          <a:endParaRPr lang="en-CA"/>
        </a:p>
      </dgm:t>
    </dgm:pt>
    <dgm:pt modelId="{99888AC3-CBC5-4628-B799-CCCEAE4EC5FA}" type="sibTrans" cxnId="{C506AF87-93B8-4AEF-B3B9-E603AAF2125C}">
      <dgm:prSet/>
      <dgm:spPr/>
      <dgm:t>
        <a:bodyPr/>
        <a:lstStyle/>
        <a:p>
          <a:endParaRPr lang="en-CA"/>
        </a:p>
      </dgm:t>
    </dgm:pt>
    <dgm:pt modelId="{E88CE927-1248-42C3-9083-8A21395C78A9}">
      <dgm:prSet custT="1"/>
      <dgm:spPr/>
      <dgm:t>
        <a:bodyPr/>
        <a:lstStyle/>
        <a:p>
          <a:r>
            <a:rPr lang="en-CA" sz="2400" dirty="0"/>
            <a:t>Materials and teaching quality</a:t>
          </a:r>
        </a:p>
      </dgm:t>
    </dgm:pt>
    <dgm:pt modelId="{B697B097-3412-431D-A8FC-98143605D9ED}" type="parTrans" cxnId="{CF45AB3F-D273-4417-ABB2-F29D17E12EA8}">
      <dgm:prSet/>
      <dgm:spPr>
        <a:ln w="50800">
          <a:solidFill>
            <a:schemeClr val="bg2"/>
          </a:solidFill>
        </a:ln>
      </dgm:spPr>
      <dgm:t>
        <a:bodyPr/>
        <a:lstStyle/>
        <a:p>
          <a:endParaRPr lang="en-CA"/>
        </a:p>
      </dgm:t>
    </dgm:pt>
    <dgm:pt modelId="{12F764D3-7385-44A3-B94A-621357AC8F82}" type="sibTrans" cxnId="{CF45AB3F-D273-4417-ABB2-F29D17E12EA8}">
      <dgm:prSet/>
      <dgm:spPr/>
      <dgm:t>
        <a:bodyPr/>
        <a:lstStyle/>
        <a:p>
          <a:endParaRPr lang="en-CA"/>
        </a:p>
      </dgm:t>
    </dgm:pt>
    <dgm:pt modelId="{63E53E18-7F88-4AD4-9BC6-062F00E473DC}">
      <dgm:prSet custT="1"/>
      <dgm:spPr/>
      <dgm:t>
        <a:bodyPr/>
        <a:lstStyle/>
        <a:p>
          <a:r>
            <a:rPr lang="en-CA" sz="2400" dirty="0"/>
            <a:t>Administrative and support quality</a:t>
          </a:r>
        </a:p>
      </dgm:t>
    </dgm:pt>
    <dgm:pt modelId="{586FD346-3D1F-452F-A8CE-E66D9BEDF939}" type="parTrans" cxnId="{58011B61-CAD2-446D-8116-487600FA124F}">
      <dgm:prSet/>
      <dgm:spPr>
        <a:ln w="50800">
          <a:solidFill>
            <a:schemeClr val="bg2"/>
          </a:solidFill>
        </a:ln>
      </dgm:spPr>
      <dgm:t>
        <a:bodyPr/>
        <a:lstStyle/>
        <a:p>
          <a:endParaRPr lang="en-CA"/>
        </a:p>
      </dgm:t>
    </dgm:pt>
    <dgm:pt modelId="{F5FC46E6-2C85-4C9E-A910-19045117F140}" type="sibTrans" cxnId="{58011B61-CAD2-446D-8116-487600FA124F}">
      <dgm:prSet/>
      <dgm:spPr/>
      <dgm:t>
        <a:bodyPr/>
        <a:lstStyle/>
        <a:p>
          <a:endParaRPr lang="en-CA"/>
        </a:p>
      </dgm:t>
    </dgm:pt>
    <dgm:pt modelId="{81CBBD37-D917-448D-B9EC-3BD20CB52E9F}" type="pres">
      <dgm:prSet presAssocID="{F9F9EE57-E281-4F7A-9EF0-9129CB06E07C}" presName="composite" presStyleCnt="0">
        <dgm:presLayoutVars>
          <dgm:chMax val="5"/>
          <dgm:dir/>
          <dgm:animLvl val="ctr"/>
          <dgm:resizeHandles val="exact"/>
        </dgm:presLayoutVars>
      </dgm:prSet>
      <dgm:spPr/>
    </dgm:pt>
    <dgm:pt modelId="{B9288B84-EE91-4318-94A3-7B8E56E02BBB}" type="pres">
      <dgm:prSet presAssocID="{F9F9EE57-E281-4F7A-9EF0-9129CB06E07C}" presName="cycle" presStyleCnt="0"/>
      <dgm:spPr/>
    </dgm:pt>
    <dgm:pt modelId="{BF33FE75-EDBF-4EA0-AA72-D3EB7591AD31}" type="pres">
      <dgm:prSet presAssocID="{F9F9EE57-E281-4F7A-9EF0-9129CB06E07C}" presName="centerShape" presStyleCnt="0"/>
      <dgm:spPr/>
    </dgm:pt>
    <dgm:pt modelId="{1E0FA190-28C2-4EC5-A2A8-B4FD1695B3D1}" type="pres">
      <dgm:prSet presAssocID="{F9F9EE57-E281-4F7A-9EF0-9129CB06E07C}" presName="connSite" presStyleLbl="node1" presStyleIdx="0" presStyleCnt="4"/>
      <dgm:spPr/>
    </dgm:pt>
    <dgm:pt modelId="{D9DEB507-69C3-4C59-BE88-5BAC7F7A2895}" type="pres">
      <dgm:prSet presAssocID="{F9F9EE57-E281-4F7A-9EF0-9129CB06E07C}"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dgm:spPr>
    </dgm:pt>
    <dgm:pt modelId="{4F381100-2CA8-494C-9502-584AA8FE268E}" type="pres">
      <dgm:prSet presAssocID="{4797CD6B-3CB4-4558-A428-EDE8BDC3A7BE}" presName="Name25" presStyleLbl="parChTrans1D1" presStyleIdx="0" presStyleCnt="3"/>
      <dgm:spPr/>
    </dgm:pt>
    <dgm:pt modelId="{D5DA090F-F65D-48F2-A036-BCF6448B95B5}" type="pres">
      <dgm:prSet presAssocID="{A7F5FE7F-2AAE-4F36-A93B-C94597434873}" presName="node" presStyleCnt="0"/>
      <dgm:spPr/>
    </dgm:pt>
    <dgm:pt modelId="{05495CE1-667E-4BEE-BFF7-79C933A2CBB5}" type="pres">
      <dgm:prSet presAssocID="{A7F5FE7F-2AAE-4F36-A93B-C94597434873}" presName="parentNode" presStyleLbl="node1" presStyleIdx="1" presStyleCnt="4" custScaleX="180779">
        <dgm:presLayoutVars>
          <dgm:chMax val="1"/>
          <dgm:bulletEnabled val="1"/>
        </dgm:presLayoutVars>
      </dgm:prSet>
      <dgm:spPr/>
    </dgm:pt>
    <dgm:pt modelId="{330EDE32-62EA-420D-BF8C-670646031D8E}" type="pres">
      <dgm:prSet presAssocID="{A7F5FE7F-2AAE-4F36-A93B-C94597434873}" presName="childNode" presStyleLbl="revTx" presStyleIdx="0" presStyleCnt="0">
        <dgm:presLayoutVars>
          <dgm:bulletEnabled val="1"/>
        </dgm:presLayoutVars>
      </dgm:prSet>
      <dgm:spPr/>
    </dgm:pt>
    <dgm:pt modelId="{8BCFD43E-D50D-4657-961D-509B786C0AC4}" type="pres">
      <dgm:prSet presAssocID="{B697B097-3412-431D-A8FC-98143605D9ED}" presName="Name25" presStyleLbl="parChTrans1D1" presStyleIdx="1" presStyleCnt="3"/>
      <dgm:spPr/>
    </dgm:pt>
    <dgm:pt modelId="{E9D898C1-B318-4B0A-916F-64C1252FCBF5}" type="pres">
      <dgm:prSet presAssocID="{E88CE927-1248-42C3-9083-8A21395C78A9}" presName="node" presStyleCnt="0"/>
      <dgm:spPr/>
    </dgm:pt>
    <dgm:pt modelId="{F1962E68-DBC2-4F2B-8EED-D33AAB32464D}" type="pres">
      <dgm:prSet presAssocID="{E88CE927-1248-42C3-9083-8A21395C78A9}" presName="parentNode" presStyleLbl="node1" presStyleIdx="2" presStyleCnt="4" custScaleX="181310" custLinFactNeighborX="34774">
        <dgm:presLayoutVars>
          <dgm:chMax val="1"/>
          <dgm:bulletEnabled val="1"/>
        </dgm:presLayoutVars>
      </dgm:prSet>
      <dgm:spPr/>
    </dgm:pt>
    <dgm:pt modelId="{43B783F6-1B47-46E7-AFC3-D43039A15E40}" type="pres">
      <dgm:prSet presAssocID="{E88CE927-1248-42C3-9083-8A21395C78A9}" presName="childNode" presStyleLbl="revTx" presStyleIdx="0" presStyleCnt="0">
        <dgm:presLayoutVars>
          <dgm:bulletEnabled val="1"/>
        </dgm:presLayoutVars>
      </dgm:prSet>
      <dgm:spPr/>
    </dgm:pt>
    <dgm:pt modelId="{69DC6997-EA45-4BC1-9272-439825C8FD77}" type="pres">
      <dgm:prSet presAssocID="{586FD346-3D1F-452F-A8CE-E66D9BEDF939}" presName="Name25" presStyleLbl="parChTrans1D1" presStyleIdx="2" presStyleCnt="3"/>
      <dgm:spPr/>
    </dgm:pt>
    <dgm:pt modelId="{B122E3D9-2C7D-4D74-9E1D-AF7C6BE03124}" type="pres">
      <dgm:prSet presAssocID="{63E53E18-7F88-4AD4-9BC6-062F00E473DC}" presName="node" presStyleCnt="0"/>
      <dgm:spPr/>
    </dgm:pt>
    <dgm:pt modelId="{EF04D960-F9C4-4ACB-A4D2-5EE792A1C8E6}" type="pres">
      <dgm:prSet presAssocID="{63E53E18-7F88-4AD4-9BC6-062F00E473DC}" presName="parentNode" presStyleLbl="node1" presStyleIdx="3" presStyleCnt="4" custScaleX="207243">
        <dgm:presLayoutVars>
          <dgm:chMax val="1"/>
          <dgm:bulletEnabled val="1"/>
        </dgm:presLayoutVars>
      </dgm:prSet>
      <dgm:spPr/>
    </dgm:pt>
    <dgm:pt modelId="{699ACD08-C9C6-48BE-BC5D-DEF4BF384296}" type="pres">
      <dgm:prSet presAssocID="{63E53E18-7F88-4AD4-9BC6-062F00E473DC}" presName="childNode" presStyleLbl="revTx" presStyleIdx="0" presStyleCnt="0">
        <dgm:presLayoutVars>
          <dgm:bulletEnabled val="1"/>
        </dgm:presLayoutVars>
      </dgm:prSet>
      <dgm:spPr/>
    </dgm:pt>
  </dgm:ptLst>
  <dgm:cxnLst>
    <dgm:cxn modelId="{75CA4827-2D4C-4621-BC71-7AA2B347FD9A}" type="presOf" srcId="{586FD346-3D1F-452F-A8CE-E66D9BEDF939}" destId="{69DC6997-EA45-4BC1-9272-439825C8FD77}" srcOrd="0" destOrd="0" presId="urn:microsoft.com/office/officeart/2005/8/layout/radial2#3"/>
    <dgm:cxn modelId="{A498EE2C-DBC1-49A6-9D09-7B5863ACEFA3}" type="presOf" srcId="{A7F5FE7F-2AAE-4F36-A93B-C94597434873}" destId="{05495CE1-667E-4BEE-BFF7-79C933A2CBB5}" srcOrd="0" destOrd="0" presId="urn:microsoft.com/office/officeart/2005/8/layout/radial2#3"/>
    <dgm:cxn modelId="{6F5C2D31-74DA-4377-9FF9-18DD2B450012}" type="presOf" srcId="{E88CE927-1248-42C3-9083-8A21395C78A9}" destId="{F1962E68-DBC2-4F2B-8EED-D33AAB32464D}" srcOrd="0" destOrd="0" presId="urn:microsoft.com/office/officeart/2005/8/layout/radial2#3"/>
    <dgm:cxn modelId="{CF45AB3F-D273-4417-ABB2-F29D17E12EA8}" srcId="{F9F9EE57-E281-4F7A-9EF0-9129CB06E07C}" destId="{E88CE927-1248-42C3-9083-8A21395C78A9}" srcOrd="1" destOrd="0" parTransId="{B697B097-3412-431D-A8FC-98143605D9ED}" sibTransId="{12F764D3-7385-44A3-B94A-621357AC8F82}"/>
    <dgm:cxn modelId="{58011B61-CAD2-446D-8116-487600FA124F}" srcId="{F9F9EE57-E281-4F7A-9EF0-9129CB06E07C}" destId="{63E53E18-7F88-4AD4-9BC6-062F00E473DC}" srcOrd="2" destOrd="0" parTransId="{586FD346-3D1F-452F-A8CE-E66D9BEDF939}" sibTransId="{F5FC46E6-2C85-4C9E-A910-19045117F140}"/>
    <dgm:cxn modelId="{C506AF87-93B8-4AEF-B3B9-E603AAF2125C}" srcId="{F9F9EE57-E281-4F7A-9EF0-9129CB06E07C}" destId="{A7F5FE7F-2AAE-4F36-A93B-C94597434873}" srcOrd="0" destOrd="0" parTransId="{4797CD6B-3CB4-4558-A428-EDE8BDC3A7BE}" sibTransId="{99888AC3-CBC5-4628-B799-CCCEAE4EC5FA}"/>
    <dgm:cxn modelId="{16F6378D-AB86-4901-BD20-9EA3A139F77A}" type="presOf" srcId="{63E53E18-7F88-4AD4-9BC6-062F00E473DC}" destId="{EF04D960-F9C4-4ACB-A4D2-5EE792A1C8E6}" srcOrd="0" destOrd="0" presId="urn:microsoft.com/office/officeart/2005/8/layout/radial2#3"/>
    <dgm:cxn modelId="{8912B3BD-7FCC-4CA6-BD68-34B90DE327BD}" type="presOf" srcId="{F9F9EE57-E281-4F7A-9EF0-9129CB06E07C}" destId="{81CBBD37-D917-448D-B9EC-3BD20CB52E9F}" srcOrd="0" destOrd="0" presId="urn:microsoft.com/office/officeart/2005/8/layout/radial2#3"/>
    <dgm:cxn modelId="{AB41F0C4-E320-4AD7-B626-500535133363}" type="presOf" srcId="{B697B097-3412-431D-A8FC-98143605D9ED}" destId="{8BCFD43E-D50D-4657-961D-509B786C0AC4}" srcOrd="0" destOrd="0" presId="urn:microsoft.com/office/officeart/2005/8/layout/radial2#3"/>
    <dgm:cxn modelId="{897CDDDC-D8AA-4A58-9EF0-D4E3D6DE4E4F}" type="presOf" srcId="{4797CD6B-3CB4-4558-A428-EDE8BDC3A7BE}" destId="{4F381100-2CA8-494C-9502-584AA8FE268E}" srcOrd="0" destOrd="0" presId="urn:microsoft.com/office/officeart/2005/8/layout/radial2#3"/>
    <dgm:cxn modelId="{7D58982D-C1A1-4773-93E5-423FC5D81034}" type="presParOf" srcId="{81CBBD37-D917-448D-B9EC-3BD20CB52E9F}" destId="{B9288B84-EE91-4318-94A3-7B8E56E02BBB}" srcOrd="0" destOrd="0" presId="urn:microsoft.com/office/officeart/2005/8/layout/radial2#3"/>
    <dgm:cxn modelId="{A5AC069D-6DFA-4B56-8955-64C5FBEB81E7}" type="presParOf" srcId="{B9288B84-EE91-4318-94A3-7B8E56E02BBB}" destId="{BF33FE75-EDBF-4EA0-AA72-D3EB7591AD31}" srcOrd="0" destOrd="0" presId="urn:microsoft.com/office/officeart/2005/8/layout/radial2#3"/>
    <dgm:cxn modelId="{E03828D4-BEE1-494D-B021-D7391ED9C8BB}" type="presParOf" srcId="{BF33FE75-EDBF-4EA0-AA72-D3EB7591AD31}" destId="{1E0FA190-28C2-4EC5-A2A8-B4FD1695B3D1}" srcOrd="0" destOrd="0" presId="urn:microsoft.com/office/officeart/2005/8/layout/radial2#3"/>
    <dgm:cxn modelId="{E03F31A5-2C24-4785-87A3-A222B9F016AD}" type="presParOf" srcId="{BF33FE75-EDBF-4EA0-AA72-D3EB7591AD31}" destId="{D9DEB507-69C3-4C59-BE88-5BAC7F7A2895}" srcOrd="1" destOrd="0" presId="urn:microsoft.com/office/officeart/2005/8/layout/radial2#3"/>
    <dgm:cxn modelId="{A8F653E7-EB7A-40F6-9A9F-6B265A45A8BA}" type="presParOf" srcId="{B9288B84-EE91-4318-94A3-7B8E56E02BBB}" destId="{4F381100-2CA8-494C-9502-584AA8FE268E}" srcOrd="1" destOrd="0" presId="urn:microsoft.com/office/officeart/2005/8/layout/radial2#3"/>
    <dgm:cxn modelId="{A4C4C420-09FF-46B0-B63B-F9A20DEABEFF}" type="presParOf" srcId="{B9288B84-EE91-4318-94A3-7B8E56E02BBB}" destId="{D5DA090F-F65D-48F2-A036-BCF6448B95B5}" srcOrd="2" destOrd="0" presId="urn:microsoft.com/office/officeart/2005/8/layout/radial2#3"/>
    <dgm:cxn modelId="{7DDC3D99-3743-492D-9466-1DB5447AC6B5}" type="presParOf" srcId="{D5DA090F-F65D-48F2-A036-BCF6448B95B5}" destId="{05495CE1-667E-4BEE-BFF7-79C933A2CBB5}" srcOrd="0" destOrd="0" presId="urn:microsoft.com/office/officeart/2005/8/layout/radial2#3"/>
    <dgm:cxn modelId="{AB5BA120-FE18-481E-B830-8D0A23C888BF}" type="presParOf" srcId="{D5DA090F-F65D-48F2-A036-BCF6448B95B5}" destId="{330EDE32-62EA-420D-BF8C-670646031D8E}" srcOrd="1" destOrd="0" presId="urn:microsoft.com/office/officeart/2005/8/layout/radial2#3"/>
    <dgm:cxn modelId="{E35C40E3-F8D1-46C7-BDED-81F9797569E5}" type="presParOf" srcId="{B9288B84-EE91-4318-94A3-7B8E56E02BBB}" destId="{8BCFD43E-D50D-4657-961D-509B786C0AC4}" srcOrd="3" destOrd="0" presId="urn:microsoft.com/office/officeart/2005/8/layout/radial2#3"/>
    <dgm:cxn modelId="{CAF6C3AD-3049-4E48-9900-3001B7B236D6}" type="presParOf" srcId="{B9288B84-EE91-4318-94A3-7B8E56E02BBB}" destId="{E9D898C1-B318-4B0A-916F-64C1252FCBF5}" srcOrd="4" destOrd="0" presId="urn:microsoft.com/office/officeart/2005/8/layout/radial2#3"/>
    <dgm:cxn modelId="{31197119-CAC8-4B6A-9149-4D533F5D8744}" type="presParOf" srcId="{E9D898C1-B318-4B0A-916F-64C1252FCBF5}" destId="{F1962E68-DBC2-4F2B-8EED-D33AAB32464D}" srcOrd="0" destOrd="0" presId="urn:microsoft.com/office/officeart/2005/8/layout/radial2#3"/>
    <dgm:cxn modelId="{69279401-7E2E-42D9-8F9C-66A844C49809}" type="presParOf" srcId="{E9D898C1-B318-4B0A-916F-64C1252FCBF5}" destId="{43B783F6-1B47-46E7-AFC3-D43039A15E40}" srcOrd="1" destOrd="0" presId="urn:microsoft.com/office/officeart/2005/8/layout/radial2#3"/>
    <dgm:cxn modelId="{2E1EBD6B-FA64-4314-85BF-71DD8685DF1D}" type="presParOf" srcId="{B9288B84-EE91-4318-94A3-7B8E56E02BBB}" destId="{69DC6997-EA45-4BC1-9272-439825C8FD77}" srcOrd="5" destOrd="0" presId="urn:microsoft.com/office/officeart/2005/8/layout/radial2#3"/>
    <dgm:cxn modelId="{271C6D94-6427-4A06-A0E0-9A277BF4DF1D}" type="presParOf" srcId="{B9288B84-EE91-4318-94A3-7B8E56E02BBB}" destId="{B122E3D9-2C7D-4D74-9E1D-AF7C6BE03124}" srcOrd="6" destOrd="0" presId="urn:microsoft.com/office/officeart/2005/8/layout/radial2#3"/>
    <dgm:cxn modelId="{EE7FFDBA-1F9F-4A4C-AA09-C38CC03C7002}" type="presParOf" srcId="{B122E3D9-2C7D-4D74-9E1D-AF7C6BE03124}" destId="{EF04D960-F9C4-4ACB-A4D2-5EE792A1C8E6}" srcOrd="0" destOrd="0" presId="urn:microsoft.com/office/officeart/2005/8/layout/radial2#3"/>
    <dgm:cxn modelId="{F3A25A55-931D-4B27-B459-BDEB8D30B1E9}" type="presParOf" srcId="{B122E3D9-2C7D-4D74-9E1D-AF7C6BE03124}" destId="{699ACD08-C9C6-48BE-BC5D-DEF4BF384296}" srcOrd="1" destOrd="0" presId="urn:microsoft.com/office/officeart/2005/8/layout/radial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04FEF1E-7F71-4F45-8184-BD936875CC7E}" type="doc">
      <dgm:prSet loTypeId="urn:microsoft.com/office/officeart/2018/2/layout/IconVerticalSolidList#1" loCatId="icon" qsTypeId="urn:microsoft.com/office/officeart/2005/8/quickstyle/simple1#9" qsCatId="simple" csTypeId="urn:microsoft.com/office/officeart/2005/8/colors/accent2_2#1" csCatId="accent2" phldr="1"/>
      <dgm:spPr/>
      <dgm:t>
        <a:bodyPr/>
        <a:lstStyle/>
        <a:p>
          <a:endParaRPr lang="en-US"/>
        </a:p>
      </dgm:t>
    </dgm:pt>
    <dgm:pt modelId="{2C36C51E-9FC3-4B00-9A47-DDD58792C226}">
      <dgm:prSet custT="1"/>
      <dgm:spPr/>
      <dgm:t>
        <a:bodyPr/>
        <a:lstStyle/>
        <a:p>
          <a:pPr>
            <a:lnSpc>
              <a:spcPct val="100000"/>
            </a:lnSpc>
          </a:pPr>
          <a:r>
            <a:rPr lang="en-US" sz="2000" dirty="0"/>
            <a:t>What will be the learner support system in place at RP?</a:t>
          </a:r>
        </a:p>
      </dgm:t>
    </dgm:pt>
    <dgm:pt modelId="{3152101C-CD69-4F51-BC49-3E44976852CA}" type="parTrans" cxnId="{A8037301-36AF-4D3A-BA15-E285F0D6EFC1}">
      <dgm:prSet/>
      <dgm:spPr/>
      <dgm:t>
        <a:bodyPr/>
        <a:lstStyle/>
        <a:p>
          <a:endParaRPr lang="en-US" sz="2000"/>
        </a:p>
      </dgm:t>
    </dgm:pt>
    <dgm:pt modelId="{1DCE6951-534F-4666-B54E-6678476D6D02}" type="sibTrans" cxnId="{A8037301-36AF-4D3A-BA15-E285F0D6EFC1}">
      <dgm:prSet/>
      <dgm:spPr/>
      <dgm:t>
        <a:bodyPr/>
        <a:lstStyle/>
        <a:p>
          <a:endParaRPr lang="en-US" sz="2000"/>
        </a:p>
      </dgm:t>
    </dgm:pt>
    <dgm:pt modelId="{80531D4B-62F6-40AA-B104-6A3CA7838F04}">
      <dgm:prSet custT="1"/>
      <dgm:spPr/>
      <dgm:t>
        <a:bodyPr/>
        <a:lstStyle/>
        <a:p>
          <a:pPr>
            <a:lnSpc>
              <a:spcPct val="100000"/>
            </a:lnSpc>
          </a:pPr>
          <a:r>
            <a:rPr lang="en-US" sz="2000" dirty="0"/>
            <a:t>Do the courses integrate learner support?</a:t>
          </a:r>
        </a:p>
      </dgm:t>
    </dgm:pt>
    <dgm:pt modelId="{44006DF1-354E-4C23-8DB9-6D8743511CD8}" type="parTrans" cxnId="{AC85581E-CD00-499C-B4D5-4C3B0DB78151}">
      <dgm:prSet/>
      <dgm:spPr/>
      <dgm:t>
        <a:bodyPr/>
        <a:lstStyle/>
        <a:p>
          <a:endParaRPr lang="en-US" sz="2000"/>
        </a:p>
      </dgm:t>
    </dgm:pt>
    <dgm:pt modelId="{FFDD3DD9-0271-4391-98FA-1E0630DB4423}" type="sibTrans" cxnId="{AC85581E-CD00-499C-B4D5-4C3B0DB78151}">
      <dgm:prSet/>
      <dgm:spPr/>
      <dgm:t>
        <a:bodyPr/>
        <a:lstStyle/>
        <a:p>
          <a:endParaRPr lang="en-US" sz="2000"/>
        </a:p>
      </dgm:t>
    </dgm:pt>
    <dgm:pt modelId="{2299FD3C-4D89-4C1F-B28E-391191898EC1}">
      <dgm:prSet custT="1"/>
      <dgm:spPr/>
      <dgm:t>
        <a:bodyPr/>
        <a:lstStyle/>
        <a:p>
          <a:pPr>
            <a:lnSpc>
              <a:spcPct val="100000"/>
            </a:lnSpc>
          </a:pPr>
          <a:r>
            <a:rPr lang="en-US" sz="2000" dirty="0"/>
            <a:t>Is there a benchmark for providing quality support?</a:t>
          </a:r>
        </a:p>
      </dgm:t>
    </dgm:pt>
    <dgm:pt modelId="{646FFB6C-6809-450B-A6F2-3E86F3609E65}" type="parTrans" cxnId="{6CDA8078-2109-4A69-8AB9-2B7453BC4E4E}">
      <dgm:prSet/>
      <dgm:spPr/>
      <dgm:t>
        <a:bodyPr/>
        <a:lstStyle/>
        <a:p>
          <a:endParaRPr lang="en-US" sz="2000"/>
        </a:p>
      </dgm:t>
    </dgm:pt>
    <dgm:pt modelId="{D0D50540-C451-4129-8604-8B1CD16DFFA5}" type="sibTrans" cxnId="{6CDA8078-2109-4A69-8AB9-2B7453BC4E4E}">
      <dgm:prSet/>
      <dgm:spPr/>
      <dgm:t>
        <a:bodyPr/>
        <a:lstStyle/>
        <a:p>
          <a:endParaRPr lang="en-US" sz="2000"/>
        </a:p>
      </dgm:t>
    </dgm:pt>
    <dgm:pt modelId="{7A444035-5892-40C8-B79E-E634CC9181AF}">
      <dgm:prSet custT="1"/>
      <dgm:spPr/>
      <dgm:t>
        <a:bodyPr/>
        <a:lstStyle/>
        <a:p>
          <a:pPr>
            <a:lnSpc>
              <a:spcPct val="100000"/>
            </a:lnSpc>
          </a:pPr>
          <a:r>
            <a:rPr lang="en-US" sz="2000" dirty="0"/>
            <a:t>Is the learner support impacting learner success? How do we know?</a:t>
          </a:r>
        </a:p>
      </dgm:t>
    </dgm:pt>
    <dgm:pt modelId="{D9C59772-8926-4FE1-8245-8C6D4A5775E5}" type="parTrans" cxnId="{018A4B10-D94B-4905-903B-F05B21B92C40}">
      <dgm:prSet/>
      <dgm:spPr/>
      <dgm:t>
        <a:bodyPr/>
        <a:lstStyle/>
        <a:p>
          <a:endParaRPr lang="en-US" sz="2000"/>
        </a:p>
      </dgm:t>
    </dgm:pt>
    <dgm:pt modelId="{AB02BB82-9CEF-4369-832B-FBAEDDE9B16B}" type="sibTrans" cxnId="{018A4B10-D94B-4905-903B-F05B21B92C40}">
      <dgm:prSet/>
      <dgm:spPr/>
      <dgm:t>
        <a:bodyPr/>
        <a:lstStyle/>
        <a:p>
          <a:endParaRPr lang="en-US" sz="2000"/>
        </a:p>
      </dgm:t>
    </dgm:pt>
    <dgm:pt modelId="{7933BC1F-A1BF-4FD8-B67E-A2D6A6952FFB}">
      <dgm:prSet custT="1"/>
      <dgm:spPr/>
      <dgm:t>
        <a:bodyPr/>
        <a:lstStyle/>
        <a:p>
          <a:pPr>
            <a:lnSpc>
              <a:spcPct val="100000"/>
            </a:lnSpc>
          </a:pPr>
          <a:r>
            <a:rPr lang="en-CA" sz="2000" dirty="0"/>
            <a:t>How do you reach the last mile?</a:t>
          </a:r>
          <a:endParaRPr lang="en-US" sz="2000" dirty="0"/>
        </a:p>
      </dgm:t>
    </dgm:pt>
    <dgm:pt modelId="{D0C54156-E5A0-4D7B-BE51-1960C8C6E542}" type="parTrans" cxnId="{A163055D-82E8-47CC-B03F-3D539A3871C1}">
      <dgm:prSet/>
      <dgm:spPr/>
      <dgm:t>
        <a:bodyPr/>
        <a:lstStyle/>
        <a:p>
          <a:endParaRPr lang="en-US" sz="2000"/>
        </a:p>
      </dgm:t>
    </dgm:pt>
    <dgm:pt modelId="{FB124DA0-2FF0-4106-ADF7-078A0C622E35}" type="sibTrans" cxnId="{A163055D-82E8-47CC-B03F-3D539A3871C1}">
      <dgm:prSet/>
      <dgm:spPr/>
      <dgm:t>
        <a:bodyPr/>
        <a:lstStyle/>
        <a:p>
          <a:endParaRPr lang="en-US" sz="2000"/>
        </a:p>
      </dgm:t>
    </dgm:pt>
    <dgm:pt modelId="{12597C29-4E07-4E0B-8986-524A9CD6783E}" type="pres">
      <dgm:prSet presAssocID="{E04FEF1E-7F71-4F45-8184-BD936875CC7E}" presName="root" presStyleCnt="0">
        <dgm:presLayoutVars>
          <dgm:dir/>
          <dgm:resizeHandles val="exact"/>
        </dgm:presLayoutVars>
      </dgm:prSet>
      <dgm:spPr/>
    </dgm:pt>
    <dgm:pt modelId="{D4B2BC40-DD1C-48AC-B380-C899A1042705}" type="pres">
      <dgm:prSet presAssocID="{2C36C51E-9FC3-4B00-9A47-DDD58792C226}" presName="compNode" presStyleCnt="0"/>
      <dgm:spPr/>
    </dgm:pt>
    <dgm:pt modelId="{0DE4DA9D-F503-45C7-B9F2-D1107B65F0F6}" type="pres">
      <dgm:prSet presAssocID="{2C36C51E-9FC3-4B00-9A47-DDD58792C226}" presName="bgRect" presStyleLbl="bgShp" presStyleIdx="0" presStyleCnt="5" custScaleY="181998"/>
      <dgm:spPr/>
    </dgm:pt>
    <dgm:pt modelId="{0A899644-4462-4B3F-9EC7-8E9532866A9E}" type="pres">
      <dgm:prSet presAssocID="{2C36C51E-9FC3-4B00-9A47-DDD58792C22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7E27ABFF-170D-44A9-86CF-BE5773F095F8}" type="pres">
      <dgm:prSet presAssocID="{2C36C51E-9FC3-4B00-9A47-DDD58792C226}" presName="spaceRect" presStyleCnt="0"/>
      <dgm:spPr/>
    </dgm:pt>
    <dgm:pt modelId="{3699A49B-C7B7-42B0-A0C3-5945C8E413E3}" type="pres">
      <dgm:prSet presAssocID="{2C36C51E-9FC3-4B00-9A47-DDD58792C226}" presName="parTx" presStyleLbl="revTx" presStyleIdx="0" presStyleCnt="5">
        <dgm:presLayoutVars>
          <dgm:chMax val="0"/>
          <dgm:chPref val="0"/>
        </dgm:presLayoutVars>
      </dgm:prSet>
      <dgm:spPr/>
    </dgm:pt>
    <dgm:pt modelId="{04546FA5-168E-4C7E-8032-F274D627799F}" type="pres">
      <dgm:prSet presAssocID="{1DCE6951-534F-4666-B54E-6678476D6D02}" presName="sibTrans" presStyleCnt="0"/>
      <dgm:spPr/>
    </dgm:pt>
    <dgm:pt modelId="{9546D2C4-A8BB-4631-8549-137EC340F3B1}" type="pres">
      <dgm:prSet presAssocID="{80531D4B-62F6-40AA-B104-6A3CA7838F04}" presName="compNode" presStyleCnt="0"/>
      <dgm:spPr/>
    </dgm:pt>
    <dgm:pt modelId="{519E0904-F270-4768-B9DC-DD0813F97E17}" type="pres">
      <dgm:prSet presAssocID="{80531D4B-62F6-40AA-B104-6A3CA7838F04}" presName="bgRect" presStyleLbl="bgShp" presStyleIdx="1" presStyleCnt="5"/>
      <dgm:spPr/>
    </dgm:pt>
    <dgm:pt modelId="{21FB340D-C7EA-417A-92DB-864FFF15AD8D}" type="pres">
      <dgm:prSet presAssocID="{80531D4B-62F6-40AA-B104-6A3CA7838F0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D831BB13-022D-4C64-9A4A-BF83202EF44E}" type="pres">
      <dgm:prSet presAssocID="{80531D4B-62F6-40AA-B104-6A3CA7838F04}" presName="spaceRect" presStyleCnt="0"/>
      <dgm:spPr/>
    </dgm:pt>
    <dgm:pt modelId="{F432AB6B-E94A-40E2-978E-BD065AD5B15E}" type="pres">
      <dgm:prSet presAssocID="{80531D4B-62F6-40AA-B104-6A3CA7838F04}" presName="parTx" presStyleLbl="revTx" presStyleIdx="1" presStyleCnt="5">
        <dgm:presLayoutVars>
          <dgm:chMax val="0"/>
          <dgm:chPref val="0"/>
        </dgm:presLayoutVars>
      </dgm:prSet>
      <dgm:spPr/>
    </dgm:pt>
    <dgm:pt modelId="{380919A9-570D-400C-938F-4D52D364FC91}" type="pres">
      <dgm:prSet presAssocID="{FFDD3DD9-0271-4391-98FA-1E0630DB4423}" presName="sibTrans" presStyleCnt="0"/>
      <dgm:spPr/>
    </dgm:pt>
    <dgm:pt modelId="{99C67D65-5661-46B3-88F2-4DCF1DAD34D9}" type="pres">
      <dgm:prSet presAssocID="{2299FD3C-4D89-4C1F-B28E-391191898EC1}" presName="compNode" presStyleCnt="0"/>
      <dgm:spPr/>
    </dgm:pt>
    <dgm:pt modelId="{55E0E90D-7541-4E35-9225-1A28684CBDE3}" type="pres">
      <dgm:prSet presAssocID="{2299FD3C-4D89-4C1F-B28E-391191898EC1}" presName="bgRect" presStyleLbl="bgShp" presStyleIdx="2" presStyleCnt="5" custScaleY="126618"/>
      <dgm:spPr/>
    </dgm:pt>
    <dgm:pt modelId="{341485FE-FBAE-4A16-A684-A3937EB68597}" type="pres">
      <dgm:prSet presAssocID="{2299FD3C-4D89-4C1F-B28E-391191898EC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187F73AD-F0C7-4F25-875E-51A2A3C1E8F2}" type="pres">
      <dgm:prSet presAssocID="{2299FD3C-4D89-4C1F-B28E-391191898EC1}" presName="spaceRect" presStyleCnt="0"/>
      <dgm:spPr/>
    </dgm:pt>
    <dgm:pt modelId="{B598A8E4-39D2-4C17-9B79-5CEEB7A3F80D}" type="pres">
      <dgm:prSet presAssocID="{2299FD3C-4D89-4C1F-B28E-391191898EC1}" presName="parTx" presStyleLbl="revTx" presStyleIdx="2" presStyleCnt="5" custScaleY="118400">
        <dgm:presLayoutVars>
          <dgm:chMax val="0"/>
          <dgm:chPref val="0"/>
        </dgm:presLayoutVars>
      </dgm:prSet>
      <dgm:spPr/>
    </dgm:pt>
    <dgm:pt modelId="{EE5D6C89-DAC1-4A58-95DA-95E50001C543}" type="pres">
      <dgm:prSet presAssocID="{D0D50540-C451-4129-8604-8B1CD16DFFA5}" presName="sibTrans" presStyleCnt="0"/>
      <dgm:spPr/>
    </dgm:pt>
    <dgm:pt modelId="{E870A8F1-C428-4F78-AB21-79BA1F530776}" type="pres">
      <dgm:prSet presAssocID="{7A444035-5892-40C8-B79E-E634CC9181AF}" presName="compNode" presStyleCnt="0"/>
      <dgm:spPr/>
    </dgm:pt>
    <dgm:pt modelId="{BF007ABB-6A1D-407E-A62C-C0509F97C5CA}" type="pres">
      <dgm:prSet presAssocID="{7A444035-5892-40C8-B79E-E634CC9181AF}" presName="bgRect" presStyleLbl="bgShp" presStyleIdx="3" presStyleCnt="5" custScaleY="155655"/>
      <dgm:spPr/>
    </dgm:pt>
    <dgm:pt modelId="{054526F3-519E-4238-AED4-5B3B55998384}" type="pres">
      <dgm:prSet presAssocID="{7A444035-5892-40C8-B79E-E634CC9181A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52551B31-6F8C-495E-9DC7-14097DF9EDD5}" type="pres">
      <dgm:prSet presAssocID="{7A444035-5892-40C8-B79E-E634CC9181AF}" presName="spaceRect" presStyleCnt="0"/>
      <dgm:spPr/>
    </dgm:pt>
    <dgm:pt modelId="{AEFD7C1F-AC26-4F77-876D-E8285D186783}" type="pres">
      <dgm:prSet presAssocID="{7A444035-5892-40C8-B79E-E634CC9181AF}" presName="parTx" presStyleLbl="revTx" presStyleIdx="3" presStyleCnt="5">
        <dgm:presLayoutVars>
          <dgm:chMax val="0"/>
          <dgm:chPref val="0"/>
        </dgm:presLayoutVars>
      </dgm:prSet>
      <dgm:spPr/>
    </dgm:pt>
    <dgm:pt modelId="{F3256DDC-7D9D-43BD-BC21-5033BC2ACE7A}" type="pres">
      <dgm:prSet presAssocID="{AB02BB82-9CEF-4369-832B-FBAEDDE9B16B}" presName="sibTrans" presStyleCnt="0"/>
      <dgm:spPr/>
    </dgm:pt>
    <dgm:pt modelId="{8ED2F51B-9525-4963-AF6D-31F8DB9E6E6D}" type="pres">
      <dgm:prSet presAssocID="{7933BC1F-A1BF-4FD8-B67E-A2D6A6952FFB}" presName="compNode" presStyleCnt="0"/>
      <dgm:spPr/>
    </dgm:pt>
    <dgm:pt modelId="{EFD2057F-824A-4788-A3F0-9AD2864EF3FA}" type="pres">
      <dgm:prSet presAssocID="{7933BC1F-A1BF-4FD8-B67E-A2D6A6952FFB}" presName="bgRect" presStyleLbl="bgShp" presStyleIdx="4" presStyleCnt="5" custScaleY="173771"/>
      <dgm:spPr/>
    </dgm:pt>
    <dgm:pt modelId="{FD60CAEC-396C-40AF-9960-FAEA3273443A}" type="pres">
      <dgm:prSet presAssocID="{7933BC1F-A1BF-4FD8-B67E-A2D6A6952FF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26D212B7-3AD5-473A-BCEC-199533FB87BA}" type="pres">
      <dgm:prSet presAssocID="{7933BC1F-A1BF-4FD8-B67E-A2D6A6952FFB}" presName="spaceRect" presStyleCnt="0"/>
      <dgm:spPr/>
    </dgm:pt>
    <dgm:pt modelId="{B7F4302E-78EF-42D9-8A9D-15AAFBFBB243}" type="pres">
      <dgm:prSet presAssocID="{7933BC1F-A1BF-4FD8-B67E-A2D6A6952FFB}" presName="parTx" presStyleLbl="revTx" presStyleIdx="4" presStyleCnt="5" custLinFactNeighborX="-153" custLinFactNeighborY="-10567">
        <dgm:presLayoutVars>
          <dgm:chMax val="0"/>
          <dgm:chPref val="0"/>
        </dgm:presLayoutVars>
      </dgm:prSet>
      <dgm:spPr/>
    </dgm:pt>
  </dgm:ptLst>
  <dgm:cxnLst>
    <dgm:cxn modelId="{A8037301-36AF-4D3A-BA15-E285F0D6EFC1}" srcId="{E04FEF1E-7F71-4F45-8184-BD936875CC7E}" destId="{2C36C51E-9FC3-4B00-9A47-DDD58792C226}" srcOrd="0" destOrd="0" parTransId="{3152101C-CD69-4F51-BC49-3E44976852CA}" sibTransId="{1DCE6951-534F-4666-B54E-6678476D6D02}"/>
    <dgm:cxn modelId="{6FBDFB07-6C8A-4F09-B722-B8B4B9E3C1D6}" type="presOf" srcId="{7933BC1F-A1BF-4FD8-B67E-A2D6A6952FFB}" destId="{B7F4302E-78EF-42D9-8A9D-15AAFBFBB243}" srcOrd="0" destOrd="0" presId="urn:microsoft.com/office/officeart/2018/2/layout/IconVerticalSolidList#1"/>
    <dgm:cxn modelId="{018A4B10-D94B-4905-903B-F05B21B92C40}" srcId="{E04FEF1E-7F71-4F45-8184-BD936875CC7E}" destId="{7A444035-5892-40C8-B79E-E634CC9181AF}" srcOrd="3" destOrd="0" parTransId="{D9C59772-8926-4FE1-8245-8C6D4A5775E5}" sibTransId="{AB02BB82-9CEF-4369-832B-FBAEDDE9B16B}"/>
    <dgm:cxn modelId="{AC85581E-CD00-499C-B4D5-4C3B0DB78151}" srcId="{E04FEF1E-7F71-4F45-8184-BD936875CC7E}" destId="{80531D4B-62F6-40AA-B104-6A3CA7838F04}" srcOrd="1" destOrd="0" parTransId="{44006DF1-354E-4C23-8DB9-6D8743511CD8}" sibTransId="{FFDD3DD9-0271-4391-98FA-1E0630DB4423}"/>
    <dgm:cxn modelId="{FB5C7B27-A41D-459D-9878-053A584B2C75}" type="presOf" srcId="{80531D4B-62F6-40AA-B104-6A3CA7838F04}" destId="{F432AB6B-E94A-40E2-978E-BD065AD5B15E}" srcOrd="0" destOrd="0" presId="urn:microsoft.com/office/officeart/2018/2/layout/IconVerticalSolidList#1"/>
    <dgm:cxn modelId="{5425B44F-1857-46BC-A989-FDE490D1CE82}" type="presOf" srcId="{2C36C51E-9FC3-4B00-9A47-DDD58792C226}" destId="{3699A49B-C7B7-42B0-A0C3-5945C8E413E3}" srcOrd="0" destOrd="0" presId="urn:microsoft.com/office/officeart/2018/2/layout/IconVerticalSolidList#1"/>
    <dgm:cxn modelId="{A163055D-82E8-47CC-B03F-3D539A3871C1}" srcId="{E04FEF1E-7F71-4F45-8184-BD936875CC7E}" destId="{7933BC1F-A1BF-4FD8-B67E-A2D6A6952FFB}" srcOrd="4" destOrd="0" parTransId="{D0C54156-E5A0-4D7B-BE51-1960C8C6E542}" sibTransId="{FB124DA0-2FF0-4106-ADF7-078A0C622E35}"/>
    <dgm:cxn modelId="{6CDA8078-2109-4A69-8AB9-2B7453BC4E4E}" srcId="{E04FEF1E-7F71-4F45-8184-BD936875CC7E}" destId="{2299FD3C-4D89-4C1F-B28E-391191898EC1}" srcOrd="2" destOrd="0" parTransId="{646FFB6C-6809-450B-A6F2-3E86F3609E65}" sibTransId="{D0D50540-C451-4129-8604-8B1CD16DFFA5}"/>
    <dgm:cxn modelId="{CBF26A8A-D050-47C1-9C42-551545EDE7C9}" type="presOf" srcId="{7A444035-5892-40C8-B79E-E634CC9181AF}" destId="{AEFD7C1F-AC26-4F77-876D-E8285D186783}" srcOrd="0" destOrd="0" presId="urn:microsoft.com/office/officeart/2018/2/layout/IconVerticalSolidList#1"/>
    <dgm:cxn modelId="{E7F5ACC3-B749-40EC-A46B-9EC08DD3A428}" type="presOf" srcId="{E04FEF1E-7F71-4F45-8184-BD936875CC7E}" destId="{12597C29-4E07-4E0B-8986-524A9CD6783E}" srcOrd="0" destOrd="0" presId="urn:microsoft.com/office/officeart/2018/2/layout/IconVerticalSolidList#1"/>
    <dgm:cxn modelId="{D08FFDDF-0421-4166-BE26-6341BDA47BDA}" type="presOf" srcId="{2299FD3C-4D89-4C1F-B28E-391191898EC1}" destId="{B598A8E4-39D2-4C17-9B79-5CEEB7A3F80D}" srcOrd="0" destOrd="0" presId="urn:microsoft.com/office/officeart/2018/2/layout/IconVerticalSolidList#1"/>
    <dgm:cxn modelId="{0BB3DAF0-3F1D-4230-844E-110CE74D83FC}" type="presParOf" srcId="{12597C29-4E07-4E0B-8986-524A9CD6783E}" destId="{D4B2BC40-DD1C-48AC-B380-C899A1042705}" srcOrd="0" destOrd="0" presId="urn:microsoft.com/office/officeart/2018/2/layout/IconVerticalSolidList#1"/>
    <dgm:cxn modelId="{78374514-CF42-4CDF-88B1-2D73E437189A}" type="presParOf" srcId="{D4B2BC40-DD1C-48AC-B380-C899A1042705}" destId="{0DE4DA9D-F503-45C7-B9F2-D1107B65F0F6}" srcOrd="0" destOrd="0" presId="urn:microsoft.com/office/officeart/2018/2/layout/IconVerticalSolidList#1"/>
    <dgm:cxn modelId="{E90CDE94-34F9-49AC-BA91-3C6C24FDE4AE}" type="presParOf" srcId="{D4B2BC40-DD1C-48AC-B380-C899A1042705}" destId="{0A899644-4462-4B3F-9EC7-8E9532866A9E}" srcOrd="1" destOrd="0" presId="urn:microsoft.com/office/officeart/2018/2/layout/IconVerticalSolidList#1"/>
    <dgm:cxn modelId="{1D0FCFC2-F1F3-49BC-A985-FC4A49B8789D}" type="presParOf" srcId="{D4B2BC40-DD1C-48AC-B380-C899A1042705}" destId="{7E27ABFF-170D-44A9-86CF-BE5773F095F8}" srcOrd="2" destOrd="0" presId="urn:microsoft.com/office/officeart/2018/2/layout/IconVerticalSolidList#1"/>
    <dgm:cxn modelId="{7950E451-896A-4AAA-94CA-223AF647535B}" type="presParOf" srcId="{D4B2BC40-DD1C-48AC-B380-C899A1042705}" destId="{3699A49B-C7B7-42B0-A0C3-5945C8E413E3}" srcOrd="3" destOrd="0" presId="urn:microsoft.com/office/officeart/2018/2/layout/IconVerticalSolidList#1"/>
    <dgm:cxn modelId="{56E80F24-1E85-46B1-BB6A-CDC5E1939E5C}" type="presParOf" srcId="{12597C29-4E07-4E0B-8986-524A9CD6783E}" destId="{04546FA5-168E-4C7E-8032-F274D627799F}" srcOrd="1" destOrd="0" presId="urn:microsoft.com/office/officeart/2018/2/layout/IconVerticalSolidList#1"/>
    <dgm:cxn modelId="{6BE976A0-CD65-4241-A95D-FD51F6F2E777}" type="presParOf" srcId="{12597C29-4E07-4E0B-8986-524A9CD6783E}" destId="{9546D2C4-A8BB-4631-8549-137EC340F3B1}" srcOrd="2" destOrd="0" presId="urn:microsoft.com/office/officeart/2018/2/layout/IconVerticalSolidList#1"/>
    <dgm:cxn modelId="{F12F98E5-F64F-477B-BEAA-F7AC3CC90464}" type="presParOf" srcId="{9546D2C4-A8BB-4631-8549-137EC340F3B1}" destId="{519E0904-F270-4768-B9DC-DD0813F97E17}" srcOrd="0" destOrd="0" presId="urn:microsoft.com/office/officeart/2018/2/layout/IconVerticalSolidList#1"/>
    <dgm:cxn modelId="{82777EB5-DD26-434E-A5E0-26038B0B74E2}" type="presParOf" srcId="{9546D2C4-A8BB-4631-8549-137EC340F3B1}" destId="{21FB340D-C7EA-417A-92DB-864FFF15AD8D}" srcOrd="1" destOrd="0" presId="urn:microsoft.com/office/officeart/2018/2/layout/IconVerticalSolidList#1"/>
    <dgm:cxn modelId="{39332BCE-E22B-41D1-A0F3-4B9C4DDC21BF}" type="presParOf" srcId="{9546D2C4-A8BB-4631-8549-137EC340F3B1}" destId="{D831BB13-022D-4C64-9A4A-BF83202EF44E}" srcOrd="2" destOrd="0" presId="urn:microsoft.com/office/officeart/2018/2/layout/IconVerticalSolidList#1"/>
    <dgm:cxn modelId="{58D31B55-9D48-4B07-8509-3B1E06AE1FAD}" type="presParOf" srcId="{9546D2C4-A8BB-4631-8549-137EC340F3B1}" destId="{F432AB6B-E94A-40E2-978E-BD065AD5B15E}" srcOrd="3" destOrd="0" presId="urn:microsoft.com/office/officeart/2018/2/layout/IconVerticalSolidList#1"/>
    <dgm:cxn modelId="{55150157-4150-41BF-A0E9-320F0E4BBD60}" type="presParOf" srcId="{12597C29-4E07-4E0B-8986-524A9CD6783E}" destId="{380919A9-570D-400C-938F-4D52D364FC91}" srcOrd="3" destOrd="0" presId="urn:microsoft.com/office/officeart/2018/2/layout/IconVerticalSolidList#1"/>
    <dgm:cxn modelId="{81289F30-79B3-4A4A-B9D0-8A500A0E5825}" type="presParOf" srcId="{12597C29-4E07-4E0B-8986-524A9CD6783E}" destId="{99C67D65-5661-46B3-88F2-4DCF1DAD34D9}" srcOrd="4" destOrd="0" presId="urn:microsoft.com/office/officeart/2018/2/layout/IconVerticalSolidList#1"/>
    <dgm:cxn modelId="{E129D469-5210-42FC-94E8-0495E41251D1}" type="presParOf" srcId="{99C67D65-5661-46B3-88F2-4DCF1DAD34D9}" destId="{55E0E90D-7541-4E35-9225-1A28684CBDE3}" srcOrd="0" destOrd="0" presId="urn:microsoft.com/office/officeart/2018/2/layout/IconVerticalSolidList#1"/>
    <dgm:cxn modelId="{1A448D8E-49D1-4C28-B93F-700CF347B6AD}" type="presParOf" srcId="{99C67D65-5661-46B3-88F2-4DCF1DAD34D9}" destId="{341485FE-FBAE-4A16-A684-A3937EB68597}" srcOrd="1" destOrd="0" presId="urn:microsoft.com/office/officeart/2018/2/layout/IconVerticalSolidList#1"/>
    <dgm:cxn modelId="{2AF7DE4A-F70B-4B81-A185-DFEF951D1670}" type="presParOf" srcId="{99C67D65-5661-46B3-88F2-4DCF1DAD34D9}" destId="{187F73AD-F0C7-4F25-875E-51A2A3C1E8F2}" srcOrd="2" destOrd="0" presId="urn:microsoft.com/office/officeart/2018/2/layout/IconVerticalSolidList#1"/>
    <dgm:cxn modelId="{AC188322-041A-4978-A1BE-3884E6682B59}" type="presParOf" srcId="{99C67D65-5661-46B3-88F2-4DCF1DAD34D9}" destId="{B598A8E4-39D2-4C17-9B79-5CEEB7A3F80D}" srcOrd="3" destOrd="0" presId="urn:microsoft.com/office/officeart/2018/2/layout/IconVerticalSolidList#1"/>
    <dgm:cxn modelId="{33067C67-98B6-4D01-A283-D0F39AF9F5B2}" type="presParOf" srcId="{12597C29-4E07-4E0B-8986-524A9CD6783E}" destId="{EE5D6C89-DAC1-4A58-95DA-95E50001C543}" srcOrd="5" destOrd="0" presId="urn:microsoft.com/office/officeart/2018/2/layout/IconVerticalSolidList#1"/>
    <dgm:cxn modelId="{9C78F2E5-52AE-43CD-998E-8B2768BA1796}" type="presParOf" srcId="{12597C29-4E07-4E0B-8986-524A9CD6783E}" destId="{E870A8F1-C428-4F78-AB21-79BA1F530776}" srcOrd="6" destOrd="0" presId="urn:microsoft.com/office/officeart/2018/2/layout/IconVerticalSolidList#1"/>
    <dgm:cxn modelId="{D8182E84-DA2C-4B0D-BFD9-F07D63197729}" type="presParOf" srcId="{E870A8F1-C428-4F78-AB21-79BA1F530776}" destId="{BF007ABB-6A1D-407E-A62C-C0509F97C5CA}" srcOrd="0" destOrd="0" presId="urn:microsoft.com/office/officeart/2018/2/layout/IconVerticalSolidList#1"/>
    <dgm:cxn modelId="{E82CB13A-B21E-49E7-A247-66E7FDA92DA9}" type="presParOf" srcId="{E870A8F1-C428-4F78-AB21-79BA1F530776}" destId="{054526F3-519E-4238-AED4-5B3B55998384}" srcOrd="1" destOrd="0" presId="urn:microsoft.com/office/officeart/2018/2/layout/IconVerticalSolidList#1"/>
    <dgm:cxn modelId="{BD07F60F-9907-4F40-9C3B-E09BFF9F36A5}" type="presParOf" srcId="{E870A8F1-C428-4F78-AB21-79BA1F530776}" destId="{52551B31-6F8C-495E-9DC7-14097DF9EDD5}" srcOrd="2" destOrd="0" presId="urn:microsoft.com/office/officeart/2018/2/layout/IconVerticalSolidList#1"/>
    <dgm:cxn modelId="{2CCEF7AA-D02A-4546-B192-DB121C51582D}" type="presParOf" srcId="{E870A8F1-C428-4F78-AB21-79BA1F530776}" destId="{AEFD7C1F-AC26-4F77-876D-E8285D186783}" srcOrd="3" destOrd="0" presId="urn:microsoft.com/office/officeart/2018/2/layout/IconVerticalSolidList#1"/>
    <dgm:cxn modelId="{A06BA257-1557-487F-9C60-FB357E37B739}" type="presParOf" srcId="{12597C29-4E07-4E0B-8986-524A9CD6783E}" destId="{F3256DDC-7D9D-43BD-BC21-5033BC2ACE7A}" srcOrd="7" destOrd="0" presId="urn:microsoft.com/office/officeart/2018/2/layout/IconVerticalSolidList#1"/>
    <dgm:cxn modelId="{C5E62EAD-702A-4DA0-BD08-533EB519855E}" type="presParOf" srcId="{12597C29-4E07-4E0B-8986-524A9CD6783E}" destId="{8ED2F51B-9525-4963-AF6D-31F8DB9E6E6D}" srcOrd="8" destOrd="0" presId="urn:microsoft.com/office/officeart/2018/2/layout/IconVerticalSolidList#1"/>
    <dgm:cxn modelId="{F2C0A16D-D248-451B-90F5-9522EADDAD23}" type="presParOf" srcId="{8ED2F51B-9525-4963-AF6D-31F8DB9E6E6D}" destId="{EFD2057F-824A-4788-A3F0-9AD2864EF3FA}" srcOrd="0" destOrd="0" presId="urn:microsoft.com/office/officeart/2018/2/layout/IconVerticalSolidList#1"/>
    <dgm:cxn modelId="{33A8D8BB-2F75-4553-819E-9F6E56A204E4}" type="presParOf" srcId="{8ED2F51B-9525-4963-AF6D-31F8DB9E6E6D}" destId="{FD60CAEC-396C-40AF-9960-FAEA3273443A}" srcOrd="1" destOrd="0" presId="urn:microsoft.com/office/officeart/2018/2/layout/IconVerticalSolidList#1"/>
    <dgm:cxn modelId="{E64D0F48-13ED-4B32-9D4A-022CC32AE683}" type="presParOf" srcId="{8ED2F51B-9525-4963-AF6D-31F8DB9E6E6D}" destId="{26D212B7-3AD5-473A-BCEC-199533FB87BA}" srcOrd="2" destOrd="0" presId="urn:microsoft.com/office/officeart/2018/2/layout/IconVerticalSolidList#1"/>
    <dgm:cxn modelId="{601FCAB7-49E5-4D5A-A4A4-8FA5B34EB816}" type="presParOf" srcId="{8ED2F51B-9525-4963-AF6D-31F8DB9E6E6D}" destId="{B7F4302E-78EF-42D9-8A9D-15AAFBFBB243}" srcOrd="3" destOrd="0" presId="urn:microsoft.com/office/officeart/2018/2/layout/IconVerticalSoli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E5E39-602F-40AA-8A0F-8B80A2E497CB}">
      <dsp:nvSpPr>
        <dsp:cNvPr id="0" name=""/>
        <dsp:cNvSpPr/>
      </dsp:nvSpPr>
      <dsp:spPr>
        <a:xfrm>
          <a:off x="7107" y="414473"/>
          <a:ext cx="3069717" cy="2291479"/>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90A5D6-33C4-4BDA-9CA0-56E945CB9E97}">
      <dsp:nvSpPr>
        <dsp:cNvPr id="0" name=""/>
        <dsp:cNvSpPr/>
      </dsp:nvSpPr>
      <dsp:spPr>
        <a:xfrm>
          <a:off x="7107" y="2705952"/>
          <a:ext cx="3069717" cy="98533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dirty="0"/>
            <a:t>Hybrid learning</a:t>
          </a:r>
          <a:endParaRPr lang="en-CA" sz="3500" kern="1200" dirty="0"/>
        </a:p>
      </dsp:txBody>
      <dsp:txXfrm>
        <a:off x="7107" y="2705952"/>
        <a:ext cx="2161772" cy="985335"/>
      </dsp:txXfrm>
    </dsp:sp>
    <dsp:sp modelId="{9839EA02-9279-4849-B4A8-C7CC299118E9}">
      <dsp:nvSpPr>
        <dsp:cNvPr id="0" name=""/>
        <dsp:cNvSpPr/>
      </dsp:nvSpPr>
      <dsp:spPr>
        <a:xfrm>
          <a:off x="2255717" y="2862463"/>
          <a:ext cx="1074401" cy="107440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6D6585-EFC6-4416-9C6F-22D903AD262C}">
      <dsp:nvSpPr>
        <dsp:cNvPr id="0" name=""/>
        <dsp:cNvSpPr/>
      </dsp:nvSpPr>
      <dsp:spPr>
        <a:xfrm>
          <a:off x="3596294" y="414473"/>
          <a:ext cx="3069717" cy="2291479"/>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0F987-0D6F-4F89-973F-3947F2DD57F3}">
      <dsp:nvSpPr>
        <dsp:cNvPr id="0" name=""/>
        <dsp:cNvSpPr/>
      </dsp:nvSpPr>
      <dsp:spPr>
        <a:xfrm>
          <a:off x="3596294" y="2705952"/>
          <a:ext cx="3069717" cy="98533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a:t>Blended learning</a:t>
          </a:r>
          <a:endParaRPr lang="en-CA" sz="3500" kern="1200"/>
        </a:p>
      </dsp:txBody>
      <dsp:txXfrm>
        <a:off x="3596294" y="2705952"/>
        <a:ext cx="2161772" cy="985335"/>
      </dsp:txXfrm>
    </dsp:sp>
    <dsp:sp modelId="{B95CB420-E996-46F8-80E9-85F421349620}">
      <dsp:nvSpPr>
        <dsp:cNvPr id="0" name=""/>
        <dsp:cNvSpPr/>
      </dsp:nvSpPr>
      <dsp:spPr>
        <a:xfrm>
          <a:off x="5844904" y="2862463"/>
          <a:ext cx="1074401" cy="10744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5CB04-3957-4022-99B1-82C47A129E90}">
      <dsp:nvSpPr>
        <dsp:cNvPr id="0" name=""/>
        <dsp:cNvSpPr/>
      </dsp:nvSpPr>
      <dsp:spPr>
        <a:xfrm>
          <a:off x="7185481" y="414473"/>
          <a:ext cx="3069717" cy="2291479"/>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C999FB-EE09-4D64-A22D-39411746E00B}">
      <dsp:nvSpPr>
        <dsp:cNvPr id="0" name=""/>
        <dsp:cNvSpPr/>
      </dsp:nvSpPr>
      <dsp:spPr>
        <a:xfrm>
          <a:off x="7178083" y="2744055"/>
          <a:ext cx="3069717" cy="985335"/>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a:t>E-learning</a:t>
          </a:r>
          <a:endParaRPr lang="en-CA" sz="3500" kern="1200"/>
        </a:p>
      </dsp:txBody>
      <dsp:txXfrm>
        <a:off x="7178083" y="2744055"/>
        <a:ext cx="2161772" cy="985335"/>
      </dsp:txXfrm>
    </dsp:sp>
    <dsp:sp modelId="{15258EB8-FF65-4AF5-B07E-18FF9A9DD90D}">
      <dsp:nvSpPr>
        <dsp:cNvPr id="0" name=""/>
        <dsp:cNvSpPr/>
      </dsp:nvSpPr>
      <dsp:spPr>
        <a:xfrm>
          <a:off x="9434091" y="2862463"/>
          <a:ext cx="1074401" cy="107440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8527E-098A-4CFE-B657-2B19AFCA1FDD}">
      <dsp:nvSpPr>
        <dsp:cNvPr id="0" name=""/>
        <dsp:cNvSpPr/>
      </dsp:nvSpPr>
      <dsp:spPr bwMode="white">
        <a:xfrm>
          <a:off x="2710107" y="55626"/>
          <a:ext cx="2670047" cy="2670047"/>
        </a:xfrm>
        <a:prstGeom prst="ellipse">
          <a:avLst/>
        </a:prstGeom>
        <a:solidFill>
          <a:srgbClr val="2AA8C4">
            <a:alpha val="50000"/>
          </a:srgbClr>
        </a:solidFill>
        <a:ln w="15875" cap="flat" cmpd="sng" algn="ctr">
          <a:solidFill>
            <a:schemeClr val="lt1">
              <a:hueOff val="0"/>
              <a:satOff val="0"/>
              <a:lumOff val="0"/>
              <a:alphaOff val="0"/>
            </a:schemeClr>
          </a:solidFill>
          <a:prstDash val="solid"/>
        </a:ln>
        <a:effectLst/>
      </dsp:spPr>
      <dsp:style>
        <a:lnRef idx="2">
          <a:schemeClr val="lt1"/>
        </a:lnRef>
        <a:fillRef idx="1">
          <a:schemeClr val="accent1">
            <a:alpha val="50000"/>
          </a:schemeClr>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Student</a:t>
          </a:r>
          <a:endParaRPr lang="en-CA" sz="2200" kern="1200" dirty="0">
            <a:solidFill>
              <a:schemeClr val="bg1"/>
            </a:solidFill>
          </a:endParaRPr>
        </a:p>
      </dsp:txBody>
      <dsp:txXfrm>
        <a:off x="2710107" y="55626"/>
        <a:ext cx="2670047" cy="2670047"/>
      </dsp:txXfrm>
    </dsp:sp>
    <dsp:sp modelId="{FA9BE1B1-B60B-4053-BB8B-073BD00299DA}">
      <dsp:nvSpPr>
        <dsp:cNvPr id="0" name=""/>
        <dsp:cNvSpPr/>
      </dsp:nvSpPr>
      <dsp:spPr bwMode="white">
        <a:xfrm>
          <a:off x="3673549" y="1724406"/>
          <a:ext cx="2670047" cy="2670047"/>
        </a:xfrm>
        <a:prstGeom prst="ellipse">
          <a:avLst/>
        </a:prstGeom>
        <a:solidFill>
          <a:schemeClr val="accent4">
            <a:lumMod val="60000"/>
            <a:lumOff val="40000"/>
            <a:alpha val="50000"/>
          </a:schemeClr>
        </a:solidFill>
        <a:ln w="15875" cap="flat" cmpd="sng" algn="ctr">
          <a:solidFill>
            <a:schemeClr val="lt1">
              <a:hueOff val="0"/>
              <a:satOff val="0"/>
              <a:lumOff val="0"/>
              <a:alphaOff val="0"/>
            </a:schemeClr>
          </a:solidFill>
          <a:prstDash val="solid"/>
        </a:ln>
        <a:effectLst/>
      </dsp:spPr>
      <dsp:style>
        <a:lnRef idx="2">
          <a:schemeClr val="lt1"/>
        </a:lnRef>
        <a:fillRef idx="1">
          <a:schemeClr val="accent1">
            <a:alpha val="50000"/>
          </a:schemeClr>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Learning materials</a:t>
          </a:r>
          <a:endParaRPr lang="en-CA" sz="3200" kern="1200" dirty="0">
            <a:solidFill>
              <a:schemeClr val="bg1"/>
            </a:solidFill>
          </a:endParaRPr>
        </a:p>
      </dsp:txBody>
      <dsp:txXfrm>
        <a:off x="3673549" y="1724406"/>
        <a:ext cx="2670047" cy="2670047"/>
      </dsp:txXfrm>
    </dsp:sp>
    <dsp:sp modelId="{4E258DB6-F464-4092-A2BD-9A5311D61EC9}">
      <dsp:nvSpPr>
        <dsp:cNvPr id="0" name=""/>
        <dsp:cNvSpPr/>
      </dsp:nvSpPr>
      <dsp:spPr bwMode="white">
        <a:xfrm>
          <a:off x="1746665" y="1724406"/>
          <a:ext cx="2670047" cy="2670047"/>
        </a:xfrm>
        <a:prstGeom prst="ellipse">
          <a:avLst/>
        </a:prstGeom>
        <a:solidFill>
          <a:srgbClr val="FFC000">
            <a:alpha val="50000"/>
          </a:srgbClr>
        </a:solidFill>
        <a:ln w="15875" cap="flat" cmpd="sng" algn="ctr">
          <a:solidFill>
            <a:schemeClr val="lt1">
              <a:hueOff val="0"/>
              <a:satOff val="0"/>
              <a:lumOff val="0"/>
              <a:alphaOff val="0"/>
            </a:schemeClr>
          </a:solidFill>
          <a:prstDash val="solid"/>
        </a:ln>
        <a:effectLst/>
      </dsp:spPr>
      <dsp:style>
        <a:lnRef idx="2">
          <a:schemeClr val="lt1"/>
        </a:lnRef>
        <a:fillRef idx="1">
          <a:schemeClr val="accent1">
            <a:alpha val="50000"/>
          </a:schemeClr>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Learner</a:t>
          </a:r>
          <a:r>
            <a:rPr lang="en-US" sz="2500" kern="1200" dirty="0">
              <a:solidFill>
                <a:schemeClr val="bg1"/>
              </a:solidFill>
            </a:rPr>
            <a:t> Support</a:t>
          </a:r>
          <a:endParaRPr lang="en-CA" sz="2500" kern="1200" dirty="0">
            <a:solidFill>
              <a:schemeClr val="bg1"/>
            </a:solidFill>
          </a:endParaRPr>
        </a:p>
      </dsp:txBody>
      <dsp:txXfrm>
        <a:off x="1746665" y="1724406"/>
        <a:ext cx="2670047" cy="2670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562F4-7B1C-4A74-BC56-618124613F81}">
      <dsp:nvSpPr>
        <dsp:cNvPr id="0" name=""/>
        <dsp:cNvSpPr/>
      </dsp:nvSpPr>
      <dsp:spPr>
        <a:xfrm rot="1765620">
          <a:off x="3219415" y="3170839"/>
          <a:ext cx="903752" cy="57832"/>
        </a:xfrm>
        <a:custGeom>
          <a:avLst/>
          <a:gdLst/>
          <a:ahLst/>
          <a:cxnLst/>
          <a:rect l="0" t="0" r="0" b="0"/>
          <a:pathLst>
            <a:path>
              <a:moveTo>
                <a:pt x="0" y="28916"/>
              </a:moveTo>
              <a:lnTo>
                <a:pt x="903752" y="2891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6B33E2-838E-478B-9E31-1F9D17BF46EE}">
      <dsp:nvSpPr>
        <dsp:cNvPr id="0" name=""/>
        <dsp:cNvSpPr/>
      </dsp:nvSpPr>
      <dsp:spPr>
        <a:xfrm rot="19834380">
          <a:off x="3219415" y="1539133"/>
          <a:ext cx="903752" cy="57832"/>
        </a:xfrm>
        <a:custGeom>
          <a:avLst/>
          <a:gdLst/>
          <a:ahLst/>
          <a:cxnLst/>
          <a:rect l="0" t="0" r="0" b="0"/>
          <a:pathLst>
            <a:path>
              <a:moveTo>
                <a:pt x="0" y="28916"/>
              </a:moveTo>
              <a:lnTo>
                <a:pt x="903752" y="2891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405A28-FC37-4949-B316-7213A9008399}">
      <dsp:nvSpPr>
        <dsp:cNvPr id="0" name=""/>
        <dsp:cNvSpPr/>
      </dsp:nvSpPr>
      <dsp:spPr>
        <a:xfrm>
          <a:off x="721071" y="879994"/>
          <a:ext cx="3007816" cy="30078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CDD28-8FD7-470E-934D-1A4B7268C35B}">
      <dsp:nvSpPr>
        <dsp:cNvPr id="0" name=""/>
        <dsp:cNvSpPr/>
      </dsp:nvSpPr>
      <dsp:spPr>
        <a:xfrm>
          <a:off x="3948449" y="357"/>
          <a:ext cx="1804689" cy="1804689"/>
        </a:xfrm>
        <a:prstGeom prst="ellipse">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Academic support</a:t>
          </a:r>
          <a:endParaRPr lang="en-CA" sz="2400" kern="1200" dirty="0">
            <a:solidFill>
              <a:schemeClr val="tx1"/>
            </a:solidFill>
          </a:endParaRPr>
        </a:p>
      </dsp:txBody>
      <dsp:txXfrm>
        <a:off x="4212740" y="264648"/>
        <a:ext cx="1276107" cy="1276107"/>
      </dsp:txXfrm>
    </dsp:sp>
    <dsp:sp modelId="{2258A34A-CCED-4319-9C10-0DDE82241FAE}">
      <dsp:nvSpPr>
        <dsp:cNvPr id="0" name=""/>
        <dsp:cNvSpPr/>
      </dsp:nvSpPr>
      <dsp:spPr>
        <a:xfrm>
          <a:off x="5933607" y="357"/>
          <a:ext cx="2707034" cy="1804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Explaining</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Assessing</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Chasing progress</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Developing skills</a:t>
          </a:r>
          <a:endParaRPr lang="en-CA" sz="2700" kern="1200" dirty="0">
            <a:solidFill>
              <a:schemeClr val="bg1"/>
            </a:solidFill>
          </a:endParaRPr>
        </a:p>
      </dsp:txBody>
      <dsp:txXfrm>
        <a:off x="5933607" y="357"/>
        <a:ext cx="2707034" cy="1804689"/>
      </dsp:txXfrm>
    </dsp:sp>
    <dsp:sp modelId="{93FC10F4-C680-41C9-9091-304A58C59C88}">
      <dsp:nvSpPr>
        <dsp:cNvPr id="0" name=""/>
        <dsp:cNvSpPr/>
      </dsp:nvSpPr>
      <dsp:spPr>
        <a:xfrm>
          <a:off x="3948449" y="2962759"/>
          <a:ext cx="1804689" cy="1804689"/>
        </a:xfrm>
        <a:prstGeom prst="ellipse">
          <a:avLst/>
        </a:prstGeom>
        <a:solidFill>
          <a:srgbClr val="2AA8C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Non-academic support </a:t>
          </a:r>
          <a:endParaRPr lang="en-CA" sz="2400" kern="1200" dirty="0">
            <a:solidFill>
              <a:schemeClr val="tx1"/>
            </a:solidFill>
          </a:endParaRPr>
        </a:p>
      </dsp:txBody>
      <dsp:txXfrm>
        <a:off x="4212740" y="3227050"/>
        <a:ext cx="1276107" cy="1276107"/>
      </dsp:txXfrm>
    </dsp:sp>
    <dsp:sp modelId="{BDA29094-0742-40C9-B544-E3E989A07352}">
      <dsp:nvSpPr>
        <dsp:cNvPr id="0" name=""/>
        <dsp:cNvSpPr/>
      </dsp:nvSpPr>
      <dsp:spPr>
        <a:xfrm>
          <a:off x="5933607" y="2962759"/>
          <a:ext cx="2707034" cy="1804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Advising</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Counselling</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Administration</a:t>
          </a:r>
          <a:endParaRPr lang="en-CA" sz="2700" kern="1200" dirty="0">
            <a:solidFill>
              <a:schemeClr val="bg1"/>
            </a:solidFill>
          </a:endParaRPr>
        </a:p>
        <a:p>
          <a:pPr marL="228600" lvl="1" indent="-228600" algn="l" defTabSz="1200150">
            <a:lnSpc>
              <a:spcPct val="90000"/>
            </a:lnSpc>
            <a:spcBef>
              <a:spcPct val="0"/>
            </a:spcBef>
            <a:spcAft>
              <a:spcPct val="15000"/>
            </a:spcAft>
            <a:buChar char="•"/>
          </a:pPr>
          <a:r>
            <a:rPr lang="en-US" sz="2700" kern="1200" dirty="0">
              <a:solidFill>
                <a:schemeClr val="bg1"/>
              </a:solidFill>
            </a:rPr>
            <a:t>Inspiring</a:t>
          </a:r>
          <a:endParaRPr lang="en-CA" sz="2700" kern="1200" dirty="0">
            <a:solidFill>
              <a:schemeClr val="bg1"/>
            </a:solidFill>
          </a:endParaRPr>
        </a:p>
      </dsp:txBody>
      <dsp:txXfrm>
        <a:off x="5933607" y="2962759"/>
        <a:ext cx="2707034" cy="1804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7B02C-95CB-4755-ADE2-14C417E3453E}">
      <dsp:nvSpPr>
        <dsp:cNvPr id="0" name=""/>
        <dsp:cNvSpPr/>
      </dsp:nvSpPr>
      <dsp:spPr>
        <a:xfrm>
          <a:off x="0" y="0"/>
          <a:ext cx="9514490" cy="1966240"/>
        </a:xfrm>
        <a:prstGeom prst="roundRect">
          <a:avLst>
            <a:gd name="adj" fmla="val 1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38D48C-4B8B-4991-B22D-01DE0548EDB3}">
      <dsp:nvSpPr>
        <dsp:cNvPr id="0" name=""/>
        <dsp:cNvSpPr/>
      </dsp:nvSpPr>
      <dsp:spPr>
        <a:xfrm>
          <a:off x="285434" y="262165"/>
          <a:ext cx="2794881" cy="1441909"/>
        </a:xfrm>
        <a:prstGeom prst="roundRect">
          <a:avLst>
            <a:gd name="adj" fmla="val 10000"/>
          </a:avLst>
        </a:prstGeom>
        <a:blipFill>
          <a:blip xmlns:r="http://schemas.openxmlformats.org/officeDocument/2006/relationships" r:embed="rId1"/>
          <a:srcRect/>
          <a:stretch>
            <a:fillRect t="-27000" b="-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C01B9A-85B6-49F8-88E4-C239CE604DC6}">
      <dsp:nvSpPr>
        <dsp:cNvPr id="0" name=""/>
        <dsp:cNvSpPr/>
      </dsp:nvSpPr>
      <dsp:spPr>
        <a:xfrm rot="10800000">
          <a:off x="285434" y="1966240"/>
          <a:ext cx="2794881" cy="2403183"/>
        </a:xfrm>
        <a:prstGeom prst="round2SameRect">
          <a:avLst>
            <a:gd name="adj1" fmla="val 10500"/>
            <a:gd name="adj2" fmla="val 0"/>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Pre-entry</a:t>
          </a:r>
          <a:endParaRPr lang="en-CA" sz="2000" b="1"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Choice of courses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Preparing for learning</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Financial support</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Navigating and using technologies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Accreditation issues</a:t>
          </a:r>
          <a:endParaRPr lang="en-CA" sz="1800" kern="1200" dirty="0">
            <a:solidFill>
              <a:schemeClr val="tx1"/>
            </a:solidFill>
          </a:endParaRPr>
        </a:p>
      </dsp:txBody>
      <dsp:txXfrm rot="10800000">
        <a:off x="359340" y="1966240"/>
        <a:ext cx="2647069" cy="2329277"/>
      </dsp:txXfrm>
    </dsp:sp>
    <dsp:sp modelId="{5385CEA3-F9AA-4423-9089-0C60F5BFC4F4}">
      <dsp:nvSpPr>
        <dsp:cNvPr id="0" name=""/>
        <dsp:cNvSpPr/>
      </dsp:nvSpPr>
      <dsp:spPr>
        <a:xfrm>
          <a:off x="3359804" y="262165"/>
          <a:ext cx="2794881" cy="1441909"/>
        </a:xfrm>
        <a:prstGeom prst="roundRect">
          <a:avLst>
            <a:gd name="adj" fmla="val 10000"/>
          </a:avLst>
        </a:prstGeom>
        <a:blipFill>
          <a:blip xmlns:r="http://schemas.openxmlformats.org/officeDocument/2006/relationships" r:embed="rId2"/>
          <a:srcRect/>
          <a:stretch>
            <a:fillRect t="-27000" b="-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F69906-4A2D-4990-9BA2-4B1AF2D970E8}">
      <dsp:nvSpPr>
        <dsp:cNvPr id="0" name=""/>
        <dsp:cNvSpPr/>
      </dsp:nvSpPr>
      <dsp:spPr>
        <a:xfrm rot="10800000">
          <a:off x="3359804" y="1966240"/>
          <a:ext cx="2794881" cy="2403183"/>
        </a:xfrm>
        <a:prstGeom prst="round2SameRect">
          <a:avLst>
            <a:gd name="adj1" fmla="val 10500"/>
            <a:gd name="adj2" fmla="val 0"/>
          </a:avLst>
        </a:prstGeom>
        <a:solidFill>
          <a:schemeClr val="accent4">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During the course</a:t>
          </a:r>
          <a:endParaRPr lang="en-CA" sz="2000" b="1"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Timely information</a:t>
          </a:r>
          <a:endParaRPr lang="en-CA"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Academic support</a:t>
          </a:r>
          <a:endParaRPr lang="en-CA"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Feedback on assignments</a:t>
          </a:r>
          <a:endParaRPr lang="en-CA"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Practical and internship</a:t>
          </a:r>
          <a:endParaRPr lang="en-CA"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Administrative and technical issues</a:t>
          </a:r>
          <a:endParaRPr lang="en-CA"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a:solidFill>
                <a:schemeClr val="tx1"/>
              </a:solidFill>
            </a:rPr>
            <a:t>Library services</a:t>
          </a:r>
          <a:endParaRPr lang="en-CA" sz="1600" kern="1200" dirty="0">
            <a:solidFill>
              <a:schemeClr val="tx1"/>
            </a:solidFill>
          </a:endParaRPr>
        </a:p>
      </dsp:txBody>
      <dsp:txXfrm rot="10800000">
        <a:off x="3433710" y="1966240"/>
        <a:ext cx="2647069" cy="2329277"/>
      </dsp:txXfrm>
    </dsp:sp>
    <dsp:sp modelId="{7AFB1179-5182-45FF-AC3B-346393842718}">
      <dsp:nvSpPr>
        <dsp:cNvPr id="0" name=""/>
        <dsp:cNvSpPr/>
      </dsp:nvSpPr>
      <dsp:spPr>
        <a:xfrm>
          <a:off x="6434173" y="237494"/>
          <a:ext cx="2794881" cy="1441909"/>
        </a:xfrm>
        <a:prstGeom prst="roundRect">
          <a:avLst>
            <a:gd name="adj" fmla="val 10000"/>
          </a:avLst>
        </a:prstGeom>
        <a:blipFill>
          <a:blip xmlns:r="http://schemas.openxmlformats.org/officeDocument/2006/relationships" r:embed="rId3"/>
          <a:srcRect/>
          <a:stretch>
            <a:fillRect t="-27000" b="-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0E5843-E374-4FCC-8822-9443D400A132}">
      <dsp:nvSpPr>
        <dsp:cNvPr id="0" name=""/>
        <dsp:cNvSpPr/>
      </dsp:nvSpPr>
      <dsp:spPr>
        <a:xfrm rot="10800000">
          <a:off x="6434173" y="1966240"/>
          <a:ext cx="2794881" cy="2403183"/>
        </a:xfrm>
        <a:prstGeom prst="round2SameRect">
          <a:avLst>
            <a:gd name="adj1" fmla="val 10500"/>
            <a:gd name="adj2" fmla="val 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End of course</a:t>
          </a:r>
          <a:endParaRPr lang="en-CA" sz="2000" b="1"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Results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Verification and supply of transcripts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Placement services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Alumni and social groups</a:t>
          </a:r>
          <a:endParaRPr lang="en-CA" sz="18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a:solidFill>
                <a:schemeClr val="tx1"/>
              </a:solidFill>
            </a:rPr>
            <a:t>Communication</a:t>
          </a:r>
          <a:endParaRPr lang="en-CA" sz="1800" kern="1200" dirty="0">
            <a:solidFill>
              <a:schemeClr val="tx1"/>
            </a:solidFill>
          </a:endParaRPr>
        </a:p>
      </dsp:txBody>
      <dsp:txXfrm rot="10800000">
        <a:off x="6508079" y="1966240"/>
        <a:ext cx="2647069" cy="23292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1FB67-448C-4AE4-942C-B4FB7E4360DF}">
      <dsp:nvSpPr>
        <dsp:cNvPr id="0" name=""/>
        <dsp:cNvSpPr/>
      </dsp:nvSpPr>
      <dsp:spPr>
        <a:xfrm rot="2563743">
          <a:off x="4005375" y="3810368"/>
          <a:ext cx="814185" cy="42670"/>
        </a:xfrm>
        <a:custGeom>
          <a:avLst/>
          <a:gdLst/>
          <a:ahLst/>
          <a:cxnLst/>
          <a:rect l="0" t="0" r="0" b="0"/>
          <a:pathLst>
            <a:path>
              <a:moveTo>
                <a:pt x="0" y="21335"/>
              </a:moveTo>
              <a:lnTo>
                <a:pt x="814185" y="213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05834B-D62B-480B-BC91-1AD53FF2D47B}">
      <dsp:nvSpPr>
        <dsp:cNvPr id="0" name=""/>
        <dsp:cNvSpPr/>
      </dsp:nvSpPr>
      <dsp:spPr>
        <a:xfrm>
          <a:off x="4113430" y="2692503"/>
          <a:ext cx="906318" cy="42670"/>
        </a:xfrm>
        <a:custGeom>
          <a:avLst/>
          <a:gdLst/>
          <a:ahLst/>
          <a:cxnLst/>
          <a:rect l="0" t="0" r="0" b="0"/>
          <a:pathLst>
            <a:path>
              <a:moveTo>
                <a:pt x="0" y="21335"/>
              </a:moveTo>
              <a:lnTo>
                <a:pt x="906318" y="213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2E84D-0A6F-4645-A35A-A21A01D1FF2D}">
      <dsp:nvSpPr>
        <dsp:cNvPr id="0" name=""/>
        <dsp:cNvSpPr/>
      </dsp:nvSpPr>
      <dsp:spPr>
        <a:xfrm rot="19032879">
          <a:off x="4007596" y="1579045"/>
          <a:ext cx="795453" cy="42670"/>
        </a:xfrm>
        <a:custGeom>
          <a:avLst/>
          <a:gdLst/>
          <a:ahLst/>
          <a:cxnLst/>
          <a:rect l="0" t="0" r="0" b="0"/>
          <a:pathLst>
            <a:path>
              <a:moveTo>
                <a:pt x="0" y="21335"/>
              </a:moveTo>
              <a:lnTo>
                <a:pt x="795453" y="2133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D096C-EF20-41C0-B2F8-958DCDCAD8B8}">
      <dsp:nvSpPr>
        <dsp:cNvPr id="0" name=""/>
        <dsp:cNvSpPr/>
      </dsp:nvSpPr>
      <dsp:spPr>
        <a:xfrm>
          <a:off x="1900639" y="1412197"/>
          <a:ext cx="2603282" cy="260328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47D4B-244F-41F3-8810-1770074E1716}">
      <dsp:nvSpPr>
        <dsp:cNvPr id="0" name=""/>
        <dsp:cNvSpPr/>
      </dsp:nvSpPr>
      <dsp:spPr>
        <a:xfrm>
          <a:off x="4483699" y="-3648"/>
          <a:ext cx="1594786" cy="1586945"/>
        </a:xfrm>
        <a:prstGeom prst="ellipse">
          <a:avLst/>
        </a:prstGeom>
        <a:solidFill>
          <a:srgbClr val="0099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HQ</a:t>
          </a:r>
          <a:endParaRPr lang="en-CA" sz="2400" kern="1200" dirty="0"/>
        </a:p>
      </dsp:txBody>
      <dsp:txXfrm>
        <a:off x="4717250" y="228755"/>
        <a:ext cx="1127684" cy="1122139"/>
      </dsp:txXfrm>
    </dsp:sp>
    <dsp:sp modelId="{BEEFA57C-AC81-4063-AC8C-3E9760EF15D2}">
      <dsp:nvSpPr>
        <dsp:cNvPr id="0" name=""/>
        <dsp:cNvSpPr/>
      </dsp:nvSpPr>
      <dsp:spPr>
        <a:xfrm>
          <a:off x="6193662" y="-3648"/>
          <a:ext cx="2392179" cy="1586945"/>
        </a:xfrm>
        <a:prstGeom prst="rect">
          <a:avLst/>
        </a:prstGeom>
        <a:solidFill>
          <a:srgbClr val="009900"/>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Admission and examination</a:t>
          </a:r>
          <a:endParaRPr lang="en-CA" sz="1800" kern="1200" dirty="0"/>
        </a:p>
        <a:p>
          <a:pPr marL="171450" lvl="1" indent="-171450" algn="l" defTabSz="800100">
            <a:lnSpc>
              <a:spcPct val="90000"/>
            </a:lnSpc>
            <a:spcBef>
              <a:spcPct val="0"/>
            </a:spcBef>
            <a:spcAft>
              <a:spcPct val="15000"/>
            </a:spcAft>
            <a:buChar char="•"/>
          </a:pPr>
          <a:r>
            <a:rPr lang="en-US" sz="1800" kern="1200" dirty="0"/>
            <a:t>Material supply</a:t>
          </a:r>
          <a:endParaRPr lang="en-CA" sz="1800" kern="1200" dirty="0"/>
        </a:p>
        <a:p>
          <a:pPr marL="171450" lvl="1" indent="-171450" algn="l" defTabSz="800100">
            <a:lnSpc>
              <a:spcPct val="90000"/>
            </a:lnSpc>
            <a:spcBef>
              <a:spcPct val="0"/>
            </a:spcBef>
            <a:spcAft>
              <a:spcPct val="15000"/>
            </a:spcAft>
            <a:buChar char="•"/>
          </a:pPr>
          <a:r>
            <a:rPr lang="en-US" sz="1800" kern="1200" dirty="0"/>
            <a:t>Clarification on content</a:t>
          </a:r>
          <a:endParaRPr lang="en-CA" sz="1800" kern="1200" dirty="0"/>
        </a:p>
        <a:p>
          <a:pPr marL="171450" lvl="1" indent="-171450" algn="l" defTabSz="800100">
            <a:lnSpc>
              <a:spcPct val="90000"/>
            </a:lnSpc>
            <a:spcBef>
              <a:spcPct val="0"/>
            </a:spcBef>
            <a:spcAft>
              <a:spcPct val="15000"/>
            </a:spcAft>
            <a:buChar char="•"/>
          </a:pPr>
          <a:r>
            <a:rPr lang="en-US" sz="1800" kern="1200" dirty="0"/>
            <a:t>Supporting counsellors</a:t>
          </a:r>
          <a:endParaRPr lang="en-CA" sz="1800" kern="1200" dirty="0"/>
        </a:p>
      </dsp:txBody>
      <dsp:txXfrm>
        <a:off x="6193662" y="-3648"/>
        <a:ext cx="2392179" cy="1586945"/>
      </dsp:txXfrm>
    </dsp:sp>
    <dsp:sp modelId="{2E6D02B8-50A0-41F3-AD11-F5EB32D39EA0}">
      <dsp:nvSpPr>
        <dsp:cNvPr id="0" name=""/>
        <dsp:cNvSpPr/>
      </dsp:nvSpPr>
      <dsp:spPr>
        <a:xfrm>
          <a:off x="5019748" y="1932853"/>
          <a:ext cx="1561969" cy="1561969"/>
        </a:xfrm>
        <a:prstGeom prst="ellipse">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Regional </a:t>
          </a:r>
          <a:r>
            <a:rPr lang="en-US" sz="2400" kern="1200" dirty="0" err="1"/>
            <a:t>Centres</a:t>
          </a:r>
          <a:endParaRPr lang="en-CA" sz="2400" kern="1200" dirty="0"/>
        </a:p>
      </dsp:txBody>
      <dsp:txXfrm>
        <a:off x="5248493" y="2161598"/>
        <a:ext cx="1104479" cy="1104479"/>
      </dsp:txXfrm>
    </dsp:sp>
    <dsp:sp modelId="{B3071413-1312-46E8-84EF-C346B5DC8BE8}">
      <dsp:nvSpPr>
        <dsp:cNvPr id="0" name=""/>
        <dsp:cNvSpPr/>
      </dsp:nvSpPr>
      <dsp:spPr>
        <a:xfrm>
          <a:off x="6737914" y="1932853"/>
          <a:ext cx="2342954" cy="1561969"/>
        </a:xfrm>
        <a:prstGeom prst="rect">
          <a:avLst/>
        </a:prstGeom>
        <a:solidFill>
          <a:schemeClr val="accent6">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Admission and examination</a:t>
          </a:r>
          <a:endParaRPr lang="en-CA" sz="1600" kern="1200" dirty="0"/>
        </a:p>
        <a:p>
          <a:pPr marL="171450" lvl="1" indent="-171450" algn="l" defTabSz="711200">
            <a:lnSpc>
              <a:spcPct val="90000"/>
            </a:lnSpc>
            <a:spcBef>
              <a:spcPct val="0"/>
            </a:spcBef>
            <a:spcAft>
              <a:spcPct val="15000"/>
            </a:spcAft>
            <a:buChar char="•"/>
          </a:pPr>
          <a:r>
            <a:rPr lang="en-US" sz="1600" kern="1200" dirty="0"/>
            <a:t>Material supply</a:t>
          </a:r>
          <a:endParaRPr lang="en-CA" sz="1600" kern="1200" dirty="0"/>
        </a:p>
        <a:p>
          <a:pPr marL="171450" lvl="1" indent="-171450" algn="l" defTabSz="711200">
            <a:lnSpc>
              <a:spcPct val="90000"/>
            </a:lnSpc>
            <a:spcBef>
              <a:spcPct val="0"/>
            </a:spcBef>
            <a:spcAft>
              <a:spcPct val="15000"/>
            </a:spcAft>
            <a:buChar char="•"/>
          </a:pPr>
          <a:r>
            <a:rPr lang="en-US" sz="1600" kern="1200" dirty="0"/>
            <a:t>Supporting study </a:t>
          </a:r>
          <a:r>
            <a:rPr lang="en-US" sz="1600" kern="1200" dirty="0" err="1"/>
            <a:t>centres</a:t>
          </a:r>
          <a:endParaRPr lang="en-CA" sz="1600" kern="1200" dirty="0"/>
        </a:p>
        <a:p>
          <a:pPr marL="171450" lvl="1" indent="-171450" algn="l" defTabSz="711200">
            <a:lnSpc>
              <a:spcPct val="90000"/>
            </a:lnSpc>
            <a:spcBef>
              <a:spcPct val="0"/>
            </a:spcBef>
            <a:spcAft>
              <a:spcPct val="15000"/>
            </a:spcAft>
            <a:buChar char="•"/>
          </a:pPr>
          <a:r>
            <a:rPr lang="en-US" sz="1600" kern="1200" dirty="0"/>
            <a:t>Providing library support</a:t>
          </a:r>
          <a:endParaRPr lang="en-CA" sz="1600" kern="1200" dirty="0"/>
        </a:p>
      </dsp:txBody>
      <dsp:txXfrm>
        <a:off x="6737914" y="1932853"/>
        <a:ext cx="2342954" cy="1561969"/>
      </dsp:txXfrm>
    </dsp:sp>
    <dsp:sp modelId="{D3C80310-E4DA-4A83-87A6-B4B229418857}">
      <dsp:nvSpPr>
        <dsp:cNvPr id="0" name=""/>
        <dsp:cNvSpPr/>
      </dsp:nvSpPr>
      <dsp:spPr>
        <a:xfrm>
          <a:off x="4504210" y="3856867"/>
          <a:ext cx="1561969" cy="1561969"/>
        </a:xfrm>
        <a:prstGeom prst="ellipse">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Study </a:t>
          </a:r>
          <a:r>
            <a:rPr lang="en-US" sz="2400" kern="1200" dirty="0" err="1"/>
            <a:t>Centres</a:t>
          </a:r>
          <a:endParaRPr lang="en-CA" sz="2400" kern="1200" dirty="0"/>
        </a:p>
      </dsp:txBody>
      <dsp:txXfrm>
        <a:off x="4732955" y="4085612"/>
        <a:ext cx="1104479" cy="1104479"/>
      </dsp:txXfrm>
    </dsp:sp>
    <dsp:sp modelId="{292057AE-15A1-48B3-82FD-294C04645D15}">
      <dsp:nvSpPr>
        <dsp:cNvPr id="0" name=""/>
        <dsp:cNvSpPr/>
      </dsp:nvSpPr>
      <dsp:spPr>
        <a:xfrm>
          <a:off x="6222376" y="3856867"/>
          <a:ext cx="2342954" cy="1561969"/>
        </a:xfrm>
        <a:prstGeom prst="rect">
          <a:avLst/>
        </a:prstGeom>
        <a:solidFill>
          <a:srgbClr val="C00000"/>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t>Organising</a:t>
          </a:r>
          <a:r>
            <a:rPr lang="en-US" sz="1800" kern="1200" dirty="0"/>
            <a:t> face-to-face counselling</a:t>
          </a:r>
          <a:endParaRPr lang="en-CA" sz="1800" kern="1200" dirty="0"/>
        </a:p>
        <a:p>
          <a:pPr marL="171450" lvl="1" indent="-171450" algn="l" defTabSz="800100">
            <a:lnSpc>
              <a:spcPct val="90000"/>
            </a:lnSpc>
            <a:spcBef>
              <a:spcPct val="0"/>
            </a:spcBef>
            <a:spcAft>
              <a:spcPct val="15000"/>
            </a:spcAft>
            <a:buChar char="•"/>
          </a:pPr>
          <a:r>
            <a:rPr lang="en-US" sz="1800" kern="1200" dirty="0"/>
            <a:t>Library and lab facilities</a:t>
          </a:r>
          <a:endParaRPr lang="en-CA" sz="1800" kern="1200" dirty="0"/>
        </a:p>
      </dsp:txBody>
      <dsp:txXfrm>
        <a:off x="6222376" y="3856867"/>
        <a:ext cx="2342954" cy="15619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FD18F-15E1-41ED-9423-ED2666A91023}">
      <dsp:nvSpPr>
        <dsp:cNvPr id="0" name=""/>
        <dsp:cNvSpPr/>
      </dsp:nvSpPr>
      <dsp:spPr>
        <a:xfrm rot="10800000">
          <a:off x="1541874" y="2947"/>
          <a:ext cx="5617464" cy="507797"/>
        </a:xfrm>
        <a:prstGeom prst="homePlat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Printed text/guides</a:t>
          </a:r>
          <a:endParaRPr lang="en-CA" sz="2300" kern="1200" dirty="0"/>
        </a:p>
      </dsp:txBody>
      <dsp:txXfrm rot="10800000">
        <a:off x="1668823" y="2947"/>
        <a:ext cx="5490515" cy="507797"/>
      </dsp:txXfrm>
    </dsp:sp>
    <dsp:sp modelId="{4D296E1D-BB15-406B-BC66-A0EDD0AF072A}">
      <dsp:nvSpPr>
        <dsp:cNvPr id="0" name=""/>
        <dsp:cNvSpPr/>
      </dsp:nvSpPr>
      <dsp:spPr>
        <a:xfrm>
          <a:off x="1287975" y="2947"/>
          <a:ext cx="507797" cy="50779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3C40F-166A-4986-ADDF-8B51DBFB415D}">
      <dsp:nvSpPr>
        <dsp:cNvPr id="0" name=""/>
        <dsp:cNvSpPr/>
      </dsp:nvSpPr>
      <dsp:spPr>
        <a:xfrm rot="10800000">
          <a:off x="1541874" y="662327"/>
          <a:ext cx="5617464" cy="507797"/>
        </a:xfrm>
        <a:prstGeom prst="homePlate">
          <a:avLst/>
        </a:prstGeom>
        <a:solidFill>
          <a:srgbClr val="0099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a:t>Telephone</a:t>
          </a:r>
          <a:endParaRPr lang="en-CA" sz="2300" kern="1200"/>
        </a:p>
      </dsp:txBody>
      <dsp:txXfrm rot="10800000">
        <a:off x="1668823" y="662327"/>
        <a:ext cx="5490515" cy="507797"/>
      </dsp:txXfrm>
    </dsp:sp>
    <dsp:sp modelId="{F0382A79-ED6C-4422-86D3-AEC22C6AC4A9}">
      <dsp:nvSpPr>
        <dsp:cNvPr id="0" name=""/>
        <dsp:cNvSpPr/>
      </dsp:nvSpPr>
      <dsp:spPr>
        <a:xfrm>
          <a:off x="1287975" y="662327"/>
          <a:ext cx="507797" cy="50779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54C8E-9F40-41E1-A80C-D03B9C7B78CC}">
      <dsp:nvSpPr>
        <dsp:cNvPr id="0" name=""/>
        <dsp:cNvSpPr/>
      </dsp:nvSpPr>
      <dsp:spPr>
        <a:xfrm rot="10800000">
          <a:off x="1541874" y="1321706"/>
          <a:ext cx="5617464" cy="507797"/>
        </a:xfrm>
        <a:prstGeom prst="homePlat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Radio</a:t>
          </a:r>
          <a:endParaRPr lang="en-CA" sz="2300" kern="1200" dirty="0"/>
        </a:p>
      </dsp:txBody>
      <dsp:txXfrm rot="10800000">
        <a:off x="1668823" y="1321706"/>
        <a:ext cx="5490515" cy="507797"/>
      </dsp:txXfrm>
    </dsp:sp>
    <dsp:sp modelId="{DF26F9F4-78FA-4029-A20B-0C298C9FE8FC}">
      <dsp:nvSpPr>
        <dsp:cNvPr id="0" name=""/>
        <dsp:cNvSpPr/>
      </dsp:nvSpPr>
      <dsp:spPr>
        <a:xfrm>
          <a:off x="1287975" y="1321706"/>
          <a:ext cx="507797" cy="50779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880FA2-321B-400D-99E0-A53F33B49A2F}">
      <dsp:nvSpPr>
        <dsp:cNvPr id="0" name=""/>
        <dsp:cNvSpPr/>
      </dsp:nvSpPr>
      <dsp:spPr>
        <a:xfrm rot="10800000">
          <a:off x="1541874" y="1981085"/>
          <a:ext cx="5617464" cy="507797"/>
        </a:xfrm>
        <a:prstGeom prst="homePlate">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Television</a:t>
          </a:r>
          <a:endParaRPr lang="en-CA" sz="2300" kern="1200" dirty="0"/>
        </a:p>
      </dsp:txBody>
      <dsp:txXfrm rot="10800000">
        <a:off x="1668823" y="1981085"/>
        <a:ext cx="5490515" cy="507797"/>
      </dsp:txXfrm>
    </dsp:sp>
    <dsp:sp modelId="{02E1455D-2A12-4685-8D02-07958E716262}">
      <dsp:nvSpPr>
        <dsp:cNvPr id="0" name=""/>
        <dsp:cNvSpPr/>
      </dsp:nvSpPr>
      <dsp:spPr>
        <a:xfrm>
          <a:off x="1287975" y="1981085"/>
          <a:ext cx="507797" cy="50779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78CB9-73A1-48A3-94A9-7CA2385CB1F0}">
      <dsp:nvSpPr>
        <dsp:cNvPr id="0" name=""/>
        <dsp:cNvSpPr/>
      </dsp:nvSpPr>
      <dsp:spPr>
        <a:xfrm rot="10800000">
          <a:off x="1541874" y="2640465"/>
          <a:ext cx="5617464" cy="507797"/>
        </a:xfrm>
        <a:prstGeom prst="homePlat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a:t>SMS</a:t>
          </a:r>
          <a:endParaRPr lang="en-CA" sz="2300" kern="1200"/>
        </a:p>
      </dsp:txBody>
      <dsp:txXfrm rot="10800000">
        <a:off x="1668823" y="2640465"/>
        <a:ext cx="5490515" cy="507797"/>
      </dsp:txXfrm>
    </dsp:sp>
    <dsp:sp modelId="{FFE9053F-453A-4ABE-9539-6A794AA4115E}">
      <dsp:nvSpPr>
        <dsp:cNvPr id="0" name=""/>
        <dsp:cNvSpPr/>
      </dsp:nvSpPr>
      <dsp:spPr>
        <a:xfrm>
          <a:off x="1287975" y="2640465"/>
          <a:ext cx="507797" cy="50779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9EA79-E4F8-47FB-961E-2FB3436301DB}">
      <dsp:nvSpPr>
        <dsp:cNvPr id="0" name=""/>
        <dsp:cNvSpPr/>
      </dsp:nvSpPr>
      <dsp:spPr>
        <a:xfrm rot="10800000">
          <a:off x="1541874" y="3299844"/>
          <a:ext cx="5617464" cy="507797"/>
        </a:xfrm>
        <a:prstGeom prst="homePlate">
          <a:avLst/>
        </a:prstGeom>
        <a:solidFill>
          <a:srgbClr val="FF7C8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Chat</a:t>
          </a:r>
          <a:endParaRPr lang="en-CA" sz="2300" kern="1200" dirty="0"/>
        </a:p>
      </dsp:txBody>
      <dsp:txXfrm rot="10800000">
        <a:off x="1668823" y="3299844"/>
        <a:ext cx="5490515" cy="507797"/>
      </dsp:txXfrm>
    </dsp:sp>
    <dsp:sp modelId="{73E7DFF1-BB2F-4A6D-83C6-4D67802AE9AE}">
      <dsp:nvSpPr>
        <dsp:cNvPr id="0" name=""/>
        <dsp:cNvSpPr/>
      </dsp:nvSpPr>
      <dsp:spPr>
        <a:xfrm>
          <a:off x="1287975" y="3299844"/>
          <a:ext cx="507797" cy="507797"/>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8B290E-E4DD-42B0-902F-A54F07D09373}">
      <dsp:nvSpPr>
        <dsp:cNvPr id="0" name=""/>
        <dsp:cNvSpPr/>
      </dsp:nvSpPr>
      <dsp:spPr>
        <a:xfrm rot="10800000">
          <a:off x="1541874" y="3959223"/>
          <a:ext cx="5617464" cy="507797"/>
        </a:xfrm>
        <a:prstGeom prst="homePlat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Online services</a:t>
          </a:r>
          <a:endParaRPr lang="en-CA" sz="2300" kern="1200" dirty="0"/>
        </a:p>
      </dsp:txBody>
      <dsp:txXfrm rot="10800000">
        <a:off x="1668823" y="3959223"/>
        <a:ext cx="5490515" cy="507797"/>
      </dsp:txXfrm>
    </dsp:sp>
    <dsp:sp modelId="{9A60C03F-5992-49CB-AA73-5348FC48D821}">
      <dsp:nvSpPr>
        <dsp:cNvPr id="0" name=""/>
        <dsp:cNvSpPr/>
      </dsp:nvSpPr>
      <dsp:spPr>
        <a:xfrm>
          <a:off x="1287975" y="3959223"/>
          <a:ext cx="507797" cy="507797"/>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C1F004-8F9E-4CA5-A062-56DE540D76C2}">
      <dsp:nvSpPr>
        <dsp:cNvPr id="0" name=""/>
        <dsp:cNvSpPr/>
      </dsp:nvSpPr>
      <dsp:spPr>
        <a:xfrm rot="10800000">
          <a:off x="1541874" y="4618603"/>
          <a:ext cx="5617464" cy="507797"/>
        </a:xfrm>
        <a:prstGeom prst="homePlate">
          <a:avLst/>
        </a:prstGeom>
        <a:solidFill>
          <a:srgbClr val="CC99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925" tIns="87630" rIns="163576" bIns="87630" numCol="1" spcCol="1270" anchor="ctr" anchorCtr="0">
          <a:noAutofit/>
        </a:bodyPr>
        <a:lstStyle/>
        <a:p>
          <a:pPr marL="0" lvl="0" indent="0" algn="l" defTabSz="1022350">
            <a:lnSpc>
              <a:spcPct val="90000"/>
            </a:lnSpc>
            <a:spcBef>
              <a:spcPct val="0"/>
            </a:spcBef>
            <a:spcAft>
              <a:spcPct val="35000"/>
            </a:spcAft>
            <a:buNone/>
          </a:pPr>
          <a:r>
            <a:rPr lang="en-US" sz="2300" kern="1200" dirty="0"/>
            <a:t>Social media</a:t>
          </a:r>
          <a:endParaRPr lang="en-CA" sz="2300" kern="1200" dirty="0"/>
        </a:p>
      </dsp:txBody>
      <dsp:txXfrm rot="10800000">
        <a:off x="1668823" y="4618603"/>
        <a:ext cx="5490515" cy="507797"/>
      </dsp:txXfrm>
    </dsp:sp>
    <dsp:sp modelId="{6FB2DEEE-8863-4B68-8510-ECE81FB30FA7}">
      <dsp:nvSpPr>
        <dsp:cNvPr id="0" name=""/>
        <dsp:cNvSpPr/>
      </dsp:nvSpPr>
      <dsp:spPr>
        <a:xfrm>
          <a:off x="1287975" y="4618603"/>
          <a:ext cx="507797" cy="507797"/>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872F9-A5B8-4211-9FCD-79722E167124}">
      <dsp:nvSpPr>
        <dsp:cNvPr id="0" name=""/>
        <dsp:cNvSpPr/>
      </dsp:nvSpPr>
      <dsp:spPr>
        <a:xfrm>
          <a:off x="0" y="0"/>
          <a:ext cx="3286125" cy="4351338"/>
        </a:xfrm>
        <a:prstGeom prst="rect">
          <a:avLst/>
        </a:prstGeom>
        <a:gradFill rotWithShape="0">
          <a:gsLst>
            <a:gs pos="1000">
              <a:schemeClr val="tx1">
                <a:lumMod val="85000"/>
                <a:lumOff val="15000"/>
              </a:schemeClr>
            </a:gs>
            <a:gs pos="100000">
              <a:schemeClr val="accent2">
                <a:lumMod val="50000"/>
              </a:schemeClr>
            </a:gs>
          </a:gsLst>
          <a:lin ang="12600000" scaled="0"/>
        </a:grad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1600200">
            <a:lnSpc>
              <a:spcPct val="90000"/>
            </a:lnSpc>
            <a:spcBef>
              <a:spcPct val="0"/>
            </a:spcBef>
            <a:spcAft>
              <a:spcPct val="35000"/>
            </a:spcAft>
            <a:buNone/>
          </a:pPr>
          <a:r>
            <a:rPr lang="en-US" sz="3600" kern="1200" dirty="0">
              <a:solidFill>
                <a:schemeClr val="bg1"/>
              </a:solidFill>
            </a:rPr>
            <a:t>Build interaction.</a:t>
          </a:r>
          <a:br>
            <a:rPr lang="en-US" sz="2800" kern="1200" dirty="0">
              <a:solidFill>
                <a:schemeClr val="bg1"/>
              </a:solidFill>
            </a:rPr>
          </a:br>
          <a:endParaRPr lang="en-US" sz="2800" kern="1200" noProof="1">
            <a:solidFill>
              <a:schemeClr val="bg1"/>
            </a:solidFill>
          </a:endParaRPr>
        </a:p>
      </dsp:txBody>
      <dsp:txXfrm>
        <a:off x="0" y="1653508"/>
        <a:ext cx="3286125" cy="2610802"/>
      </dsp:txXfrm>
    </dsp:sp>
    <dsp:sp modelId="{8157E768-0524-44F1-8F00-7DF53576D2D6}">
      <dsp:nvSpPr>
        <dsp:cNvPr id="0" name=""/>
        <dsp:cNvSpPr/>
      </dsp:nvSpPr>
      <dsp:spPr>
        <a:xfrm>
          <a:off x="990361"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990361" y="435133"/>
        <a:ext cx="1305401" cy="1305401"/>
      </dsp:txXfrm>
    </dsp:sp>
    <dsp:sp modelId="{676D607A-85D2-4EAF-B264-A9D94B61A4FF}">
      <dsp:nvSpPr>
        <dsp:cNvPr id="0" name=""/>
        <dsp:cNvSpPr/>
      </dsp:nvSpPr>
      <dsp:spPr>
        <a:xfrm>
          <a:off x="0" y="4351266"/>
          <a:ext cx="3286125" cy="7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5CEBE-1AD7-41D4-9CEE-5BA77CA8C01E}">
      <dsp:nvSpPr>
        <dsp:cNvPr id="0" name=""/>
        <dsp:cNvSpPr/>
      </dsp:nvSpPr>
      <dsp:spPr>
        <a:xfrm>
          <a:off x="3614737" y="0"/>
          <a:ext cx="3286125" cy="4351338"/>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en-US" sz="3600" kern="1200" dirty="0">
              <a:solidFill>
                <a:srgbClr val="FFFFFF"/>
              </a:solidFill>
              <a:latin typeface="Calibri"/>
              <a:ea typeface="+mn-ea"/>
              <a:cs typeface="+mn-cs"/>
            </a:rPr>
            <a:t>Encourage discussion.</a:t>
          </a:r>
          <a:endParaRPr lang="en-US" sz="3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3614737" y="1653508"/>
        <a:ext cx="3286125" cy="2610802"/>
      </dsp:txXfrm>
    </dsp:sp>
    <dsp:sp modelId="{AFA09309-0DCE-4477-82D3-AAF980A85A37}">
      <dsp:nvSpPr>
        <dsp:cNvPr id="0" name=""/>
        <dsp:cNvSpPr/>
      </dsp:nvSpPr>
      <dsp:spPr>
        <a:xfrm>
          <a:off x="4605099"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4605099" y="435133"/>
        <a:ext cx="1305401" cy="1305401"/>
      </dsp:txXfrm>
    </dsp:sp>
    <dsp:sp modelId="{70685E0F-5EC9-4D84-80D5-F2F78DC3CFFC}">
      <dsp:nvSpPr>
        <dsp:cNvPr id="0" name=""/>
        <dsp:cNvSpPr/>
      </dsp:nvSpPr>
      <dsp:spPr>
        <a:xfrm>
          <a:off x="3614737" y="4351266"/>
          <a:ext cx="3286125" cy="72"/>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3868F-681F-4EF9-8B83-F3B0F354A4C4}">
      <dsp:nvSpPr>
        <dsp:cNvPr id="0" name=""/>
        <dsp:cNvSpPr/>
      </dsp:nvSpPr>
      <dsp:spPr>
        <a:xfrm>
          <a:off x="7229475" y="0"/>
          <a:ext cx="3286125" cy="4351338"/>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en-US" sz="3600" kern="1200" dirty="0">
              <a:solidFill>
                <a:srgbClr val="FFFFFF"/>
              </a:solidFill>
              <a:latin typeface="Calibri"/>
              <a:ea typeface="+mn-ea"/>
              <a:cs typeface="+mn-cs"/>
            </a:rPr>
            <a:t>Practice + Expert feedback necessary. </a:t>
          </a:r>
          <a:br>
            <a:rPr lang="en-US" sz="1600" kern="1200" dirty="0">
              <a:solidFill>
                <a:srgbClr val="FFFFFF"/>
              </a:solidFill>
              <a:latin typeface="Calibri"/>
              <a:ea typeface="+mn-ea"/>
              <a:cs typeface="+mn-cs"/>
            </a:rPr>
          </a:br>
          <a:endParaRPr lang="en-US" sz="1600" kern="1200" dirty="0">
            <a:solidFill>
              <a:srgbClr val="FFFFFF"/>
            </a:solidFill>
            <a:latin typeface="Calibri"/>
            <a:ea typeface="+mn-ea"/>
            <a:cs typeface="+mn-cs"/>
          </a:endParaRPr>
        </a:p>
      </dsp:txBody>
      <dsp:txXfrm>
        <a:off x="7229475" y="1653508"/>
        <a:ext cx="3286125" cy="2610802"/>
      </dsp:txXfrm>
    </dsp:sp>
    <dsp:sp modelId="{9718E67E-2C8C-4093-AB5F-E3BEFAAEA31B}">
      <dsp:nvSpPr>
        <dsp:cNvPr id="0" name=""/>
        <dsp:cNvSpPr/>
      </dsp:nvSpPr>
      <dsp:spPr>
        <a:xfrm>
          <a:off x="8219836" y="435133"/>
          <a:ext cx="1305401" cy="1305401"/>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8219836" y="435133"/>
        <a:ext cx="1305401" cy="1305401"/>
      </dsp:txXfrm>
    </dsp:sp>
    <dsp:sp modelId="{13CAC05E-7817-4F00-94BF-9DC0F20DF1D8}">
      <dsp:nvSpPr>
        <dsp:cNvPr id="0" name=""/>
        <dsp:cNvSpPr/>
      </dsp:nvSpPr>
      <dsp:spPr>
        <a:xfrm>
          <a:off x="7229475" y="4351266"/>
          <a:ext cx="3286125" cy="7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C6997-EA45-4BC1-9272-439825C8FD77}">
      <dsp:nvSpPr>
        <dsp:cNvPr id="0" name=""/>
        <dsp:cNvSpPr/>
      </dsp:nvSpPr>
      <dsp:spPr>
        <a:xfrm rot="2743386">
          <a:off x="1990273" y="3389856"/>
          <a:ext cx="391433" cy="57656"/>
        </a:xfrm>
        <a:custGeom>
          <a:avLst/>
          <a:gdLst/>
          <a:ahLst/>
          <a:cxnLst/>
          <a:rect l="0" t="0" r="0" b="0"/>
          <a:pathLst>
            <a:path>
              <a:moveTo>
                <a:pt x="0" y="28828"/>
              </a:moveTo>
              <a:lnTo>
                <a:pt x="391433" y="28828"/>
              </a:lnTo>
            </a:path>
          </a:pathLst>
        </a:custGeom>
        <a:noFill/>
        <a:ln w="508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8BCFD43E-D50D-4657-961D-509B786C0AC4}">
      <dsp:nvSpPr>
        <dsp:cNvPr id="0" name=""/>
        <dsp:cNvSpPr/>
      </dsp:nvSpPr>
      <dsp:spPr>
        <a:xfrm>
          <a:off x="2069920" y="2424743"/>
          <a:ext cx="599739" cy="57656"/>
        </a:xfrm>
        <a:custGeom>
          <a:avLst/>
          <a:gdLst/>
          <a:ahLst/>
          <a:cxnLst/>
          <a:rect l="0" t="0" r="0" b="0"/>
          <a:pathLst>
            <a:path>
              <a:moveTo>
                <a:pt x="0" y="28828"/>
              </a:moveTo>
              <a:lnTo>
                <a:pt x="599739" y="28828"/>
              </a:lnTo>
            </a:path>
          </a:pathLst>
        </a:custGeom>
        <a:noFill/>
        <a:ln w="508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4F381100-2CA8-494C-9502-584AA8FE268E}">
      <dsp:nvSpPr>
        <dsp:cNvPr id="0" name=""/>
        <dsp:cNvSpPr/>
      </dsp:nvSpPr>
      <dsp:spPr>
        <a:xfrm rot="18903230">
          <a:off x="2007218" y="1449731"/>
          <a:ext cx="429128" cy="57656"/>
        </a:xfrm>
        <a:custGeom>
          <a:avLst/>
          <a:gdLst/>
          <a:ahLst/>
          <a:cxnLst/>
          <a:rect l="0" t="0" r="0" b="0"/>
          <a:pathLst>
            <a:path>
              <a:moveTo>
                <a:pt x="0" y="28828"/>
              </a:moveTo>
              <a:lnTo>
                <a:pt x="429128" y="28828"/>
              </a:lnTo>
            </a:path>
          </a:pathLst>
        </a:custGeom>
        <a:noFill/>
        <a:ln w="50800" cap="flat" cmpd="sng" algn="ctr">
          <a:solidFill>
            <a:schemeClr val="bg2"/>
          </a:solidFill>
          <a:prstDash val="solid"/>
        </a:ln>
        <a:effectLst/>
      </dsp:spPr>
      <dsp:style>
        <a:lnRef idx="2">
          <a:scrgbClr r="0" g="0" b="0"/>
        </a:lnRef>
        <a:fillRef idx="0">
          <a:scrgbClr r="0" g="0" b="0"/>
        </a:fillRef>
        <a:effectRef idx="0">
          <a:scrgbClr r="0" g="0" b="0"/>
        </a:effectRef>
        <a:fontRef idx="minor"/>
      </dsp:style>
    </dsp:sp>
    <dsp:sp modelId="{D9DEB507-69C3-4C59-BE88-5BAC7F7A2895}">
      <dsp:nvSpPr>
        <dsp:cNvPr id="0" name=""/>
        <dsp:cNvSpPr/>
      </dsp:nvSpPr>
      <dsp:spPr>
        <a:xfrm>
          <a:off x="66388" y="1275023"/>
          <a:ext cx="2357097" cy="23570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495CE1-667E-4BEE-BFF7-79C933A2CBB5}">
      <dsp:nvSpPr>
        <dsp:cNvPr id="0" name=""/>
        <dsp:cNvSpPr/>
      </dsp:nvSpPr>
      <dsp:spPr>
        <a:xfrm>
          <a:off x="1714964" y="1356"/>
          <a:ext cx="2556681" cy="141425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Systems quality</a:t>
          </a:r>
          <a:endParaRPr lang="en-CA" sz="2400" kern="1200" dirty="0"/>
        </a:p>
      </dsp:txBody>
      <dsp:txXfrm>
        <a:off x="2089381" y="208469"/>
        <a:ext cx="1807847" cy="1000032"/>
      </dsp:txXfrm>
    </dsp:sp>
    <dsp:sp modelId="{F1962E68-DBC2-4F2B-8EED-D33AAB32464D}">
      <dsp:nvSpPr>
        <dsp:cNvPr id="0" name=""/>
        <dsp:cNvSpPr/>
      </dsp:nvSpPr>
      <dsp:spPr>
        <a:xfrm>
          <a:off x="2669659" y="1746442"/>
          <a:ext cx="2564191" cy="141425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Materials and teaching quality</a:t>
          </a:r>
        </a:p>
      </dsp:txBody>
      <dsp:txXfrm>
        <a:off x="3045176" y="1953555"/>
        <a:ext cx="1813157" cy="1000032"/>
      </dsp:txXfrm>
    </dsp:sp>
    <dsp:sp modelId="{EF04D960-F9C4-4ACB-A4D2-5EE792A1C8E6}">
      <dsp:nvSpPr>
        <dsp:cNvPr id="0" name=""/>
        <dsp:cNvSpPr/>
      </dsp:nvSpPr>
      <dsp:spPr>
        <a:xfrm>
          <a:off x="1481046" y="3491529"/>
          <a:ext cx="2930951" cy="141425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kern="1200" dirty="0"/>
            <a:t>Administrative and support quality</a:t>
          </a:r>
        </a:p>
      </dsp:txBody>
      <dsp:txXfrm>
        <a:off x="1910274" y="3698642"/>
        <a:ext cx="2072495" cy="1000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DA9D-F503-45C7-B9F2-D1107B65F0F6}">
      <dsp:nvSpPr>
        <dsp:cNvPr id="0" name=""/>
        <dsp:cNvSpPr/>
      </dsp:nvSpPr>
      <dsp:spPr>
        <a:xfrm>
          <a:off x="0" y="227593"/>
          <a:ext cx="6648447" cy="11533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99644-4462-4B3F-9EC7-8E9532866A9E}">
      <dsp:nvSpPr>
        <dsp:cNvPr id="0" name=""/>
        <dsp:cNvSpPr/>
      </dsp:nvSpPr>
      <dsp:spPr>
        <a:xfrm>
          <a:off x="191698" y="629995"/>
          <a:ext cx="348883" cy="3485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99A49B-C7B7-42B0-A0C3-5945C8E413E3}">
      <dsp:nvSpPr>
        <dsp:cNvPr id="0" name=""/>
        <dsp:cNvSpPr/>
      </dsp:nvSpPr>
      <dsp:spPr bwMode="white">
        <a:xfrm>
          <a:off x="732281" y="487409"/>
          <a:ext cx="5872181" cy="71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52" tIns="75452" rIns="75452" bIns="75452" numCol="1" spcCol="1270" anchor="ctr" anchorCtr="0">
          <a:noAutofit/>
        </a:bodyPr>
        <a:lstStyle/>
        <a:p>
          <a:pPr marL="0" lvl="0" indent="0" algn="l" defTabSz="889000">
            <a:lnSpc>
              <a:spcPct val="100000"/>
            </a:lnSpc>
            <a:spcBef>
              <a:spcPct val="0"/>
            </a:spcBef>
            <a:spcAft>
              <a:spcPct val="35000"/>
            </a:spcAft>
            <a:buNone/>
          </a:pPr>
          <a:r>
            <a:rPr lang="en-US" sz="2000" kern="1200" dirty="0"/>
            <a:t>What will be the learner support system in place at RP?</a:t>
          </a:r>
        </a:p>
      </dsp:txBody>
      <dsp:txXfrm>
        <a:off x="732281" y="487409"/>
        <a:ext cx="5872181" cy="712929"/>
      </dsp:txXfrm>
    </dsp:sp>
    <dsp:sp modelId="{519E0904-F270-4768-B9DC-DD0813F97E17}">
      <dsp:nvSpPr>
        <dsp:cNvPr id="0" name=""/>
        <dsp:cNvSpPr/>
      </dsp:nvSpPr>
      <dsp:spPr>
        <a:xfrm>
          <a:off x="0" y="1559173"/>
          <a:ext cx="6648447" cy="633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FB340D-C7EA-417A-92DB-864FFF15AD8D}">
      <dsp:nvSpPr>
        <dsp:cNvPr id="0" name=""/>
        <dsp:cNvSpPr/>
      </dsp:nvSpPr>
      <dsp:spPr>
        <a:xfrm>
          <a:off x="191698" y="1701759"/>
          <a:ext cx="348883" cy="3485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32AB6B-E94A-40E2-978E-BD065AD5B15E}">
      <dsp:nvSpPr>
        <dsp:cNvPr id="0" name=""/>
        <dsp:cNvSpPr/>
      </dsp:nvSpPr>
      <dsp:spPr bwMode="white">
        <a:xfrm>
          <a:off x="732281" y="1559173"/>
          <a:ext cx="5872181" cy="71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52" tIns="75452" rIns="75452" bIns="75452" numCol="1" spcCol="1270" anchor="ctr" anchorCtr="0">
          <a:noAutofit/>
        </a:bodyPr>
        <a:lstStyle/>
        <a:p>
          <a:pPr marL="0" lvl="0" indent="0" algn="l" defTabSz="889000">
            <a:lnSpc>
              <a:spcPct val="100000"/>
            </a:lnSpc>
            <a:spcBef>
              <a:spcPct val="0"/>
            </a:spcBef>
            <a:spcAft>
              <a:spcPct val="35000"/>
            </a:spcAft>
            <a:buNone/>
          </a:pPr>
          <a:r>
            <a:rPr lang="en-US" sz="2000" kern="1200" dirty="0"/>
            <a:t>Do the courses integrate learner support?</a:t>
          </a:r>
        </a:p>
      </dsp:txBody>
      <dsp:txXfrm>
        <a:off x="732281" y="1559173"/>
        <a:ext cx="5872181" cy="712929"/>
      </dsp:txXfrm>
    </dsp:sp>
    <dsp:sp modelId="{55E0E90D-7541-4E35-9225-1A28684CBDE3}">
      <dsp:nvSpPr>
        <dsp:cNvPr id="0" name=""/>
        <dsp:cNvSpPr/>
      </dsp:nvSpPr>
      <dsp:spPr>
        <a:xfrm>
          <a:off x="0" y="2450335"/>
          <a:ext cx="6648447" cy="802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1485FE-FBAE-4A16-A684-A3937EB68597}">
      <dsp:nvSpPr>
        <dsp:cNvPr id="0" name=""/>
        <dsp:cNvSpPr/>
      </dsp:nvSpPr>
      <dsp:spPr>
        <a:xfrm>
          <a:off x="191698" y="2677262"/>
          <a:ext cx="348883" cy="3485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98A8E4-39D2-4C17-9B79-5CEEB7A3F80D}">
      <dsp:nvSpPr>
        <dsp:cNvPr id="0" name=""/>
        <dsp:cNvSpPr/>
      </dsp:nvSpPr>
      <dsp:spPr bwMode="white">
        <a:xfrm>
          <a:off x="732281" y="2469087"/>
          <a:ext cx="5872181" cy="844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52" tIns="75452" rIns="75452" bIns="75452" numCol="1" spcCol="1270" anchor="ctr" anchorCtr="0">
          <a:noAutofit/>
        </a:bodyPr>
        <a:lstStyle/>
        <a:p>
          <a:pPr marL="0" lvl="0" indent="0" algn="l" defTabSz="889000">
            <a:lnSpc>
              <a:spcPct val="100000"/>
            </a:lnSpc>
            <a:spcBef>
              <a:spcPct val="0"/>
            </a:spcBef>
            <a:spcAft>
              <a:spcPct val="35000"/>
            </a:spcAft>
            <a:buNone/>
          </a:pPr>
          <a:r>
            <a:rPr lang="en-US" sz="2000" kern="1200" dirty="0"/>
            <a:t>Is there a benchmark for providing quality support?</a:t>
          </a:r>
        </a:p>
      </dsp:txBody>
      <dsp:txXfrm>
        <a:off x="732281" y="2469087"/>
        <a:ext cx="5872181" cy="844108"/>
      </dsp:txXfrm>
    </dsp:sp>
    <dsp:sp modelId="{BF007ABB-6A1D-407E-A62C-C0509F97C5CA}">
      <dsp:nvSpPr>
        <dsp:cNvPr id="0" name=""/>
        <dsp:cNvSpPr/>
      </dsp:nvSpPr>
      <dsp:spPr>
        <a:xfrm>
          <a:off x="0" y="3491427"/>
          <a:ext cx="6648447" cy="98640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526F3-519E-4238-AED4-5B3B55998384}">
      <dsp:nvSpPr>
        <dsp:cNvPr id="0" name=""/>
        <dsp:cNvSpPr/>
      </dsp:nvSpPr>
      <dsp:spPr>
        <a:xfrm>
          <a:off x="191698" y="3810360"/>
          <a:ext cx="348883" cy="3485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FD7C1F-AC26-4F77-876D-E8285D186783}">
      <dsp:nvSpPr>
        <dsp:cNvPr id="0" name=""/>
        <dsp:cNvSpPr/>
      </dsp:nvSpPr>
      <dsp:spPr bwMode="white">
        <a:xfrm>
          <a:off x="732281" y="3667774"/>
          <a:ext cx="5872181" cy="71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52" tIns="75452" rIns="75452" bIns="75452" numCol="1" spcCol="1270" anchor="ctr" anchorCtr="0">
          <a:noAutofit/>
        </a:bodyPr>
        <a:lstStyle/>
        <a:p>
          <a:pPr marL="0" lvl="0" indent="0" algn="l" defTabSz="889000">
            <a:lnSpc>
              <a:spcPct val="100000"/>
            </a:lnSpc>
            <a:spcBef>
              <a:spcPct val="0"/>
            </a:spcBef>
            <a:spcAft>
              <a:spcPct val="35000"/>
            </a:spcAft>
            <a:buNone/>
          </a:pPr>
          <a:r>
            <a:rPr lang="en-US" sz="2000" kern="1200" dirty="0"/>
            <a:t>Is the learner support impacting learner success? How do we know?</a:t>
          </a:r>
        </a:p>
      </dsp:txBody>
      <dsp:txXfrm>
        <a:off x="732281" y="3667774"/>
        <a:ext cx="5872181" cy="712929"/>
      </dsp:txXfrm>
    </dsp:sp>
    <dsp:sp modelId="{EFD2057F-824A-4788-A3F0-9AD2864EF3FA}">
      <dsp:nvSpPr>
        <dsp:cNvPr id="0" name=""/>
        <dsp:cNvSpPr/>
      </dsp:nvSpPr>
      <dsp:spPr>
        <a:xfrm>
          <a:off x="0" y="4656069"/>
          <a:ext cx="6648447" cy="11012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0CAEC-396C-40AF-9960-FAEA3273443A}">
      <dsp:nvSpPr>
        <dsp:cNvPr id="0" name=""/>
        <dsp:cNvSpPr/>
      </dsp:nvSpPr>
      <dsp:spPr>
        <a:xfrm>
          <a:off x="191698" y="5032403"/>
          <a:ext cx="348883" cy="3485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F4302E-78EF-42D9-8A9D-15AAFBFBB243}">
      <dsp:nvSpPr>
        <dsp:cNvPr id="0" name=""/>
        <dsp:cNvSpPr/>
      </dsp:nvSpPr>
      <dsp:spPr bwMode="white">
        <a:xfrm>
          <a:off x="723297" y="4814482"/>
          <a:ext cx="5872181" cy="71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452" tIns="75452" rIns="75452" bIns="75452" numCol="1" spcCol="1270" anchor="ctr" anchorCtr="0">
          <a:noAutofit/>
        </a:bodyPr>
        <a:lstStyle/>
        <a:p>
          <a:pPr marL="0" lvl="0" indent="0" algn="l" defTabSz="889000">
            <a:lnSpc>
              <a:spcPct val="100000"/>
            </a:lnSpc>
            <a:spcBef>
              <a:spcPct val="0"/>
            </a:spcBef>
            <a:spcAft>
              <a:spcPct val="35000"/>
            </a:spcAft>
            <a:buNone/>
          </a:pPr>
          <a:r>
            <a:rPr lang="en-CA" sz="2000" kern="1200" dirty="0"/>
            <a:t>How do you reach the last mile?</a:t>
          </a:r>
          <a:endParaRPr lang="en-US" sz="2000" kern="1200" dirty="0"/>
        </a:p>
      </dsp:txBody>
      <dsp:txXfrm>
        <a:off x="723297" y="4814482"/>
        <a:ext cx="5872181" cy="712929"/>
      </dsp:txXfrm>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2#1">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radial2#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LinProcess3#1">
  <dgm:title val="Basic Linear Process"/>
  <dgm:desc val=""/>
  <dgm:catLst>
    <dgm:cat type="list" pri="500"/>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HorzCh" val="ctr"/>
              <dgm:param type="txAnchorVert" val="mid"/>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3">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parTxLTRAlign" val="l"/>
            <dgm:param type="parTxRTLAlign" val="r"/>
            <dgm:param type="shpTxLTRAlignCh" val="l"/>
            <dgm:param type="shpTxRTLAlignCh" val="r"/>
            <dgm:param type="txAnchorVert" val="mid"/>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parTxLTRAlign" val="l"/>
                <dgm:param type="parTxRTLAlign" val="r"/>
                <dgm:param type="shpTxLTRAlignCh" val="l"/>
                <dgm:param type="shpTxRTLAlignCh" val="r"/>
                <dgm:param type="stBulletLvl" val="0"/>
                <dgm:param type="txAnchorVertCh" val="mid"/>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3/28/25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3/28/25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of Education (UK) https://files.eric.ed.gov/fulltext/EJ1145076.pdf</a:t>
            </a:r>
          </a:p>
          <a:p>
            <a:endParaRPr lang="en-US" dirty="0"/>
          </a:p>
          <a:p>
            <a:endParaRPr lang="en-US" dirty="0"/>
          </a:p>
          <a:p>
            <a:r>
              <a:rPr lang="en-US" dirty="0"/>
              <a:t>Hundreds of studies involving more than 1 million students worldwide across PreK-12 offer consistent evidence that SEL has a positive impact on students’ academic achievement.</a:t>
            </a:r>
          </a:p>
          <a:p>
            <a:r>
              <a:rPr lang="en-US" dirty="0"/>
              <a:t>SEL interventions that addressed the five core competencies increased students’ academic performance by 11 percentile points, compared to students who did not participate.</a:t>
            </a:r>
          </a:p>
          <a:p>
            <a:r>
              <a:rPr lang="en-US" dirty="0"/>
              <a:t>The positive impact on academics lasts long-term: Years after students participated in SEL, their academic performance was an average of 13 percentile points higher than students who didn’t participate.</a:t>
            </a:r>
          </a:p>
          <a:p>
            <a:r>
              <a:rPr lang="en-US" dirty="0"/>
              <a:t>SEL enhances young people’s coping skills, resiliency, and emotion identification, which can help reduce symptoms of depression and anxiety in the short term.</a:t>
            </a:r>
          </a:p>
          <a:p>
            <a:r>
              <a:rPr lang="en-US" dirty="0"/>
              <a:t>SEL contributes to reductions in bullying and aggression.</a:t>
            </a:r>
          </a:p>
          <a:p>
            <a:endParaRPr lang="en-CA" dirty="0"/>
          </a:p>
        </p:txBody>
      </p:sp>
      <p:sp>
        <p:nvSpPr>
          <p:cNvPr id="4" name="Slide Number Placeholder 3"/>
          <p:cNvSpPr>
            <a:spLocks noGrp="1"/>
          </p:cNvSpPr>
          <p:nvPr>
            <p:ph type="sldNum" sz="quarter" idx="5"/>
          </p:nvPr>
        </p:nvSpPr>
        <p:spPr/>
        <p:txBody>
          <a:bodyPr/>
          <a:lstStyle/>
          <a:p>
            <a:fld id="{FAA33746-136E-4BA3-BD17-E60380B382F4}" type="slidenum">
              <a:rPr lang="en-US" smtClean="0"/>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 have coaches in sports and one to one sessions in medicine. But, prior to practice there is need of theoretical knowledge and understanding. Without a theoretical</a:t>
            </a:r>
          </a:p>
          <a:p>
            <a:r>
              <a:rPr lang="en-US" dirty="0"/>
              <a:t>knowledge, skills development will remain only at the level of craftsmanship.</a:t>
            </a:r>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we manage data to improve student support? Is </a:t>
            </a:r>
            <a:r>
              <a:rPr lang="en-US" dirty="0" err="1"/>
              <a:t>lerner</a:t>
            </a:r>
            <a:r>
              <a:rPr lang="en-US" dirty="0"/>
              <a:t> support even a matter of concern? How much financial loss do institutions accrue due to poor learner support?</a:t>
            </a:r>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48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51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53</a:t>
            </a:fld>
            <a:endParaRPr lang="en-US"/>
          </a:p>
        </p:txBody>
      </p:sp>
    </p:spTree>
    <p:extLst>
      <p:ext uri="{BB962C8B-B14F-4D97-AF65-F5344CB8AC3E}">
        <p14:creationId xmlns:p14="http://schemas.microsoft.com/office/powerpoint/2010/main" val="314312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4513173-708C-41F6-B918-200267073A8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Retrieval of dropouts and at-risk students important for learner support</a:t>
            </a:r>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15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3F28A1F-3E69-47E5-AE93-E7F2155A242D}" type="slidenum">
              <a:rPr lang="en-US" smtClean="0"/>
              <a:t>25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Using learning analytics in our teaching and learning scenario will empower the teachers to provide personalized support and guidance to the learners. It will identify at risk learners and where they are not performing well. Learning analytics will help strengthen overall learning outcomes by fostering mastery learning.</a:t>
            </a:r>
          </a:p>
        </p:txBody>
      </p:sp>
      <p:sp>
        <p:nvSpPr>
          <p:cNvPr id="4" name="Slide Number Placeholder 3"/>
          <p:cNvSpPr>
            <a:spLocks noGrp="1"/>
          </p:cNvSpPr>
          <p:nvPr>
            <p:ph type="sldNum" sz="quarter" idx="10"/>
          </p:nvPr>
        </p:nvSpPr>
        <p:spPr/>
        <p:txBody>
          <a:bodyPr/>
          <a:lstStyle/>
          <a:p>
            <a:fld id="{D4513173-708C-41F6-B918-200267073A83}" type="slidenum">
              <a:rPr lang="en-US" smtClean="0"/>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AI already has a presence in education. The number of examples is not large. One of them is the Intelligent Tutoring System or ITS.  These systems use AI techniques to simulate one-to-one human tutoring, delivering learning activities best matched to a learner’s cognitive needs.  They are able to provide targeted and timely feedback, all without an individual teacher having to be present. With large student numbers working in multiple collaborative groups, it can be impossible for a person to make any sense of the large volume of data that the participants are generating in their discussions. AI, in particular, Machine Learning, can help </a:t>
            </a:r>
            <a:r>
              <a:rPr lang="en-US" dirty="0" err="1"/>
              <a:t>analyse</a:t>
            </a:r>
            <a:r>
              <a:rPr lang="en-US" dirty="0"/>
              <a:t> and </a:t>
            </a:r>
            <a:r>
              <a:rPr lang="en-US" dirty="0" err="1"/>
              <a:t>summarise</a:t>
            </a:r>
            <a:r>
              <a:rPr lang="en-US" dirty="0"/>
              <a:t> the discussions to enable a human tutor to guide the students towards fruitful collaboration.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Ai-powered systems can be deployed as robots that are similar to the ones in popular imagination. They can visualize things and can </a:t>
            </a:r>
            <a:r>
              <a:rPr lang="en-US" dirty="0" err="1"/>
              <a:t>synthesise</a:t>
            </a:r>
            <a:r>
              <a:rPr lang="en-US" dirty="0"/>
              <a:t> their programmed outputs to create human-like speech. According to Anthony Seldon, robots will quite likely play a role in teaching. The role of teachers may be transformed into one of an overseer. </a:t>
            </a:r>
            <a:endParaRPr lang="en-CA" dirty="0"/>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AI-enabled systems are useful in designing a grouping of students all at a similar cognitive level and of similar interests. AI has been used to train systems to </a:t>
            </a:r>
            <a:r>
              <a:rPr lang="en-US" dirty="0" err="1"/>
              <a:t>recognise</a:t>
            </a:r>
            <a:r>
              <a:rPr lang="en-US" dirty="0"/>
              <a:t> when students are having trouble understanding the concepts that they are sharing with each other. </a:t>
            </a:r>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A popular example of AI in education is the Virtual Teaching Assistant. During 2014-16, Professor Goyal at the </a:t>
            </a:r>
            <a:r>
              <a:rPr lang="en-US" dirty="0" err="1"/>
              <a:t>Gerogia</a:t>
            </a:r>
            <a:r>
              <a:rPr lang="en-US" dirty="0"/>
              <a:t> Inst of Technology offered an online course in computer science. He designed and deployed a virtual teaching assistant called Jill Watson who became famous globally. This Ai-powered assistant is an example of a chatbot that converses using text. In subsequent offerings of the same course, he and his team refined the chatbot and the new versions were called by different names. Jill Watson conversed with students like a real life TA. So much as that many students thought that Jill Watson was a human.</a:t>
            </a:r>
            <a:endParaRPr lang="en-CA" dirty="0"/>
          </a:p>
          <a:p>
            <a:endParaRPr lang="en-CA" dirty="0"/>
          </a:p>
        </p:txBody>
      </p:sp>
      <p:sp>
        <p:nvSpPr>
          <p:cNvPr id="4" name="Slide Number Placeholder 3"/>
          <p:cNvSpPr>
            <a:spLocks noGrp="1"/>
          </p:cNvSpPr>
          <p:nvPr>
            <p:ph type="sldNum" sz="quarter" idx="10"/>
          </p:nvPr>
        </p:nvSpPr>
        <p:spPr/>
        <p:txBody>
          <a:bodyPr/>
          <a:lstStyle/>
          <a:p>
            <a:fld id="{D4513173-708C-41F6-B918-200267073A83}" type="slidenum">
              <a:rPr lang="en-US" smtClean="0"/>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b="0" i="0" dirty="0">
                <a:solidFill>
                  <a:srgbClr val="333333"/>
                </a:solidFill>
                <a:effectLst/>
                <a:latin typeface="Open Sans" panose="020B0606030504020204" pitchFamily="34" charset="0"/>
              </a:rPr>
              <a:t>Our goal was to approximate a 1:1 teacher-to-student ratio through software, thereby equipping students with a pedagogically-minded subject-matter expert by their side at all times, designed to guide students toward solutions rather than offer them outright. The tools were received positively by students, who noted that they felt like they had "a personal tutor.'' Our findings suggest that integrating AI thoughtfully into educational settings enhances the learning experience by providing continuous, customized support and enabling human educators to address more complex pedagogical issues. In this paper, we detail how AI tools have augmented teaching and learning in CS50, specifically in explaining code snippets, improving code style, and accurately responding to curricular and administrative queries on the course's discussion forum. </a:t>
            </a:r>
            <a:endParaRPr lang="en-US" dirty="0"/>
          </a:p>
          <a:p>
            <a:endParaRPr lang="en-CA" dirty="0"/>
          </a:p>
        </p:txBody>
      </p:sp>
      <p:sp>
        <p:nvSpPr>
          <p:cNvPr id="4" name="Slide Number Placeholder 3"/>
          <p:cNvSpPr>
            <a:spLocks noGrp="1"/>
          </p:cNvSpPr>
          <p:nvPr>
            <p:ph type="sldNum" sz="quarter" idx="5"/>
          </p:nvPr>
        </p:nvSpPr>
        <p:spPr/>
        <p:txBody>
          <a:bodyPr/>
          <a:lstStyle/>
          <a:p>
            <a:fld id="{C703C5C4-D80B-43D2-A984-F0DC51DF1F1D}" type="slidenum">
              <a:rPr lang="zh-CN" altLang="en-US" smtClean="0"/>
              <a:t>33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p:cNvSpPr/>
          <p:nvPr userDrawn="1"/>
        </p:nvSpPr>
        <p:spPr>
          <a:xfrm>
            <a:off x="6394450" y="0"/>
            <a:ext cx="153926" cy="6858000"/>
          </a:xfrm>
          <a:prstGeom prst="rect">
            <a:avLst/>
          </a:prstGeom>
          <a:solidFill>
            <a:srgbClr val="77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icture Placeholder 9"/>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842528" y="758952"/>
            <a:ext cx="4313152" cy="3749548"/>
          </a:xfrm>
        </p:spPr>
        <p:txBody>
          <a:bodyPr anchor="b">
            <a:normAutofit/>
          </a:bodyPr>
          <a:lstStyle>
            <a:lvl1pPr algn="l">
              <a:lnSpc>
                <a:spcPct val="90000"/>
              </a:lnSpc>
              <a:defRPr sz="6000" b="0" spc="-50" baseline="0">
                <a:solidFill>
                  <a:schemeClr val="accent1"/>
                </a:solidFill>
                <a:latin typeface="+mn-lt"/>
              </a:defRPr>
            </a:lvl1pPr>
          </a:lstStyle>
          <a:p>
            <a:r>
              <a:rPr lang="en-US" noProof="0" dirty="0"/>
              <a:t>Click to edit Master title style</a:t>
            </a:r>
          </a:p>
        </p:txBody>
      </p:sp>
      <p:sp>
        <p:nvSpPr>
          <p:cNvPr id="3" name="Subtitle 2"/>
          <p:cNvSpPr>
            <a:spLocks noGrp="1"/>
          </p:cNvSpPr>
          <p:nvPr>
            <p:ph type="subTitle" idx="1"/>
          </p:nvPr>
        </p:nvSpPr>
        <p:spPr>
          <a:xfrm>
            <a:off x="6845299" y="4965700"/>
            <a:ext cx="4313151" cy="1482852"/>
          </a:xfrm>
        </p:spPr>
        <p:txBody>
          <a:bodyPr lIns="91440" rIns="91440">
            <a:normAutofit/>
          </a:bodyPr>
          <a:lstStyle>
            <a:lvl1pPr marL="0" indent="0" algn="l">
              <a:buNone/>
              <a:defRPr sz="12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11" name="Rectangle 10"/>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élogramme 14"/>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
        <p:nvSpPr>
          <p:cNvPr id="8" name="Rectangle 7"/>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50514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p:cNvSpPr/>
          <p:nvPr userDrawn="1"/>
        </p:nvSpPr>
        <p:spPr>
          <a:xfrm>
            <a:off x="5458983" y="624142"/>
            <a:ext cx="5713840" cy="125666"/>
          </a:xfrm>
          <a:prstGeom prst="rect">
            <a:avLst/>
          </a:prstGeom>
          <a:solidFill>
            <a:srgbClr val="77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p:cNvSpPr>
            <a:spLocks noGrp="1"/>
          </p:cNvSpPr>
          <p:nvPr>
            <p:ph type="dt" sz="half" idx="10"/>
          </p:nvPr>
        </p:nvSpPr>
        <p:spPr>
          <a:xfrm>
            <a:off x="6834126" y="6446838"/>
            <a:ext cx="2584850" cy="365125"/>
          </a:xfrm>
          <a:prstGeom prst="rect">
            <a:avLst/>
          </a:prstGeom>
        </p:spPr>
        <p:txBody>
          <a:bodyPr/>
          <a:lstStyle>
            <a:lvl1pPr>
              <a:defRPr>
                <a:solidFill>
                  <a:schemeClr val="tx1">
                    <a:lumMod val="75000"/>
                    <a:lumOff val="25000"/>
                  </a:schemeClr>
                </a:solidFill>
              </a:defRPr>
            </a:lvl1pPr>
          </a:lstStyle>
          <a:p>
            <a:fld id="{6DA3ABBD-A00D-4624-9D57-736F5DDBFABC}" type="datetime1">
              <a:rPr lang="en-US" noProof="0" smtClean="0"/>
              <a:t>3/28/25</a:t>
            </a:fld>
            <a:endParaRPr lang="en-US" noProof="0" dirty="0"/>
          </a:p>
        </p:txBody>
      </p:sp>
      <p:sp>
        <p:nvSpPr>
          <p:cNvPr id="13" name="Footer Placeholder 2"/>
          <p:cNvSpPr>
            <a:spLocks noGrp="1"/>
          </p:cNvSpPr>
          <p:nvPr>
            <p:ph type="ftr" sz="quarter" idx="11"/>
          </p:nvPr>
        </p:nvSpPr>
        <p:spPr>
          <a:xfrm>
            <a:off x="1097279" y="6446838"/>
            <a:ext cx="4846321" cy="365125"/>
          </a:xfrm>
          <a:prstGeom prst="rect">
            <a:avLst/>
          </a:prstGeo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p:cNvSpPr>
            <a:spLocks noGrp="1"/>
          </p:cNvSpPr>
          <p:nvPr>
            <p:ph type="sldNum" sz="quarter" idx="12"/>
          </p:nvPr>
        </p:nvSpPr>
        <p:spPr>
          <a:xfrm>
            <a:off x="10375670" y="6446838"/>
            <a:ext cx="780010" cy="365125"/>
          </a:xfrm>
          <a:prstGeom prst="rect">
            <a:avLst/>
          </a:prstGeom>
        </p:spPr>
        <p:txBody>
          <a:bodyPr/>
          <a:lstStyle>
            <a:lvl1pPr>
              <a:defRPr>
                <a:solidFill>
                  <a:schemeClr val="tx1">
                    <a:lumMod val="75000"/>
                    <a:lumOff val="25000"/>
                  </a:schemeClr>
                </a:solidFill>
              </a:defRPr>
            </a:lvl1pPr>
          </a:lstStyle>
          <a:p>
            <a:fld id="{3A98EE3D-8CD1-4C3F-BD1C-C98C9596463C}" type="slidenum">
              <a:rPr lang="en-US" noProof="0" smtClean="0"/>
              <a:t>‹#›</a:t>
            </a:fld>
            <a:endParaRPr lang="en-US" noProof="0" dirty="0"/>
          </a:p>
        </p:txBody>
      </p:sp>
      <p:sp>
        <p:nvSpPr>
          <p:cNvPr id="18" name="Picture Placeholder 9"/>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
        <p:nvSpPr>
          <p:cNvPr id="4" name="Rectangle 3"/>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Rectangle 19"/>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
        <p:nvSpPr>
          <p:cNvPr id="4" name="Rectangle 3"/>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Rectangle 17"/>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lank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1217608" y="6176964"/>
            <a:ext cx="805737" cy="68103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Right">
    <p:spTree>
      <p:nvGrpSpPr>
        <p:cNvPr id="1" name=""/>
        <p:cNvGrpSpPr/>
        <p:nvPr/>
      </p:nvGrpSpPr>
      <p:grpSpPr>
        <a:xfrm>
          <a:off x="0" y="0"/>
          <a:ext cx="0" cy="0"/>
          <a:chOff x="0" y="0"/>
          <a:chExt cx="0" cy="0"/>
        </a:xfrm>
      </p:grpSpPr>
      <p:sp>
        <p:nvSpPr>
          <p:cNvPr id="7" name="Picture Placeholder 2"/>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7D18EB-106F-49CE-A610-DC875C16AA46}" type="datetimeFigureOut">
              <a:rPr lang="en-US" smtClean="0"/>
              <a:t>3/28/25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3EBDD-E66B-456B-A48C-DC02D790000F}" type="slidenum">
              <a:rPr lang="en-US" smtClean="0"/>
              <a:t>‹#›</a:t>
            </a:fld>
            <a:endParaRPr lang="en-US"/>
          </a:p>
        </p:txBody>
      </p:sp>
    </p:spTree>
    <p:extLst>
      <p:ext uri="{BB962C8B-B14F-4D97-AF65-F5344CB8AC3E}">
        <p14:creationId xmlns:p14="http://schemas.microsoft.com/office/powerpoint/2010/main" val="419099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solidFill>
            <a:schemeClr val="bg2">
              <a:lumMod val="95000"/>
            </a:schemeClr>
          </a:solidFill>
        </p:spPr>
        <p:txBody>
          <a:bodyPr rtlCol="0">
            <a:normAutofit/>
          </a:bodyPr>
          <a:lstStyle>
            <a:lvl1pPr>
              <a:defRPr sz="800"/>
            </a:lvl1pPr>
          </a:lstStyle>
          <a:p>
            <a:pPr lvl="0"/>
            <a:endParaRPr lang="en-US" noProof="0"/>
          </a:p>
        </p:txBody>
      </p:sp>
      <p:sp>
        <p:nvSpPr>
          <p:cNvPr id="10" name="Title 1"/>
          <p:cNvSpPr>
            <a:spLocks noGrp="1"/>
          </p:cNvSpPr>
          <p:nvPr>
            <p:ph type="title"/>
          </p:nvPr>
        </p:nvSpPr>
        <p:spPr>
          <a:xfrm>
            <a:off x="2461260" y="2307591"/>
            <a:ext cx="4441317" cy="2242818"/>
          </a:xfrm>
        </p:spPr>
        <p:txBody>
          <a:bodyPr>
            <a:noAutofit/>
          </a:bodyPr>
          <a:lstStyle>
            <a:lvl1pPr algn="l">
              <a:defRPr sz="7200" b="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760006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5366417"/>
          </a:xfrm>
        </p:spPr>
        <p:txBody>
          <a:bodyPr anchor="ctr"/>
          <a:lstStyle>
            <a:lvl1pPr>
              <a:defRPr sz="2800"/>
            </a:lvl1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Rectangle 8"/>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p:cNvSpPr/>
          <p:nvPr userDrawn="1"/>
        </p:nvSpPr>
        <p:spPr>
          <a:xfrm>
            <a:off x="1078230" y="2003423"/>
            <a:ext cx="3576082" cy="18573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0">
                <a:solidFill>
                  <a:srgbClr val="FFFFFF"/>
                </a:solidFill>
                <a:latin typeface="+mn-lt"/>
              </a:defRPr>
            </a:lvl1pPr>
          </a:lstStyle>
          <a:p>
            <a:r>
              <a:rPr lang="en-US" noProof="0" dirty="0"/>
              <a:t>Click to edit Master title style</a:t>
            </a:r>
          </a:p>
        </p:txBody>
      </p:sp>
      <p:sp>
        <p:nvSpPr>
          <p:cNvPr id="18" name="Rectangle 17"/>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216548" y="2108201"/>
            <a:ext cx="10058400" cy="4292599"/>
          </a:xfrm>
        </p:spPr>
        <p:txBody>
          <a:bodyPr>
            <a:normAutofit/>
          </a:bodyPr>
          <a:lstStyle>
            <a:lvl1pPr>
              <a:defRPr sz="32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
        <p:nvSpPr>
          <p:cNvPr id="12" name="Picture Placeholder 9"/>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13" name="Rectangle 12"/>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4775200"/>
            <a:ext cx="12191998" cy="2082800"/>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p:cNvSpPr/>
          <p:nvPr userDrawn="1"/>
        </p:nvSpPr>
        <p:spPr>
          <a:xfrm>
            <a:off x="1" y="0"/>
            <a:ext cx="12192000" cy="477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 y="483266"/>
            <a:ext cx="12191999" cy="3682334"/>
          </a:xfrm>
        </p:spPr>
        <p:txBody>
          <a:bodyPr anchor="b" anchorCtr="0">
            <a:noAutofit/>
          </a:bodyPr>
          <a:lstStyle>
            <a:lvl1pPr algn="ctr">
              <a:lnSpc>
                <a:spcPct val="90000"/>
              </a:lnSpc>
              <a:defRPr sz="8000" b="1">
                <a:solidFill>
                  <a:schemeClr val="bg1"/>
                </a:solidFill>
                <a:latin typeface="+mn-lt"/>
              </a:defRPr>
            </a:lvl1pPr>
          </a:lstStyle>
          <a:p>
            <a:r>
              <a:rPr lang="en-US" noProof="0" dirty="0"/>
              <a:t>Click to edit Master title style</a:t>
            </a:r>
          </a:p>
        </p:txBody>
      </p:sp>
      <p:sp>
        <p:nvSpPr>
          <p:cNvPr id="14" name="Rectangle 13"/>
          <p:cNvSpPr/>
          <p:nvPr userDrawn="1"/>
        </p:nvSpPr>
        <p:spPr>
          <a:xfrm>
            <a:off x="3682093" y="4775200"/>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944" y="2120900"/>
            <a:ext cx="4639736" cy="374819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dirty="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Rectangle 7"/>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unsplash.com/@finleydesign?utm_source=unsplash&amp;utm_medium=referral&amp;utm_content=creditCopyText"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unsplash.com/s/photos/support?utm_source=unsplash&amp;utm_medium=referral&amp;utm_content=creditCopyTex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unsplash.com/s/photos/university?utm_source=unsplash&amp;utm_medium=referral&amp;utm_content=creditCopyText" TargetMode="External"/><Relationship Id="rId3" Type="http://schemas.openxmlformats.org/officeDocument/2006/relationships/diagramLayout" Target="../diagrams/layout4.xml"/><Relationship Id="rId7" Type="http://schemas.openxmlformats.org/officeDocument/2006/relationships/hyperlink" Target="https://unsplash.com/@priscilladupreez?utm_source=unsplash&amp;utm_medium=referral&amp;utm_content=creditCopyText" TargetMode="Externa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hyperlink" Target="https://unsplash.com/@yuhao?utm_source=unsplash&amp;utm_medium=referral&amp;utm_content=creditCopyTex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sickhews?utm_source=unsplash&amp;utm_medium=referral&amp;utm_content=creditCopyTex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hyperlink" Target="http://hdl.handle.net/1853/59104"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casel.org/fundamentals-of-sel/what-does-the-research-say/"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52.svg"/><Relationship Id="rId5" Type="http://schemas.openxmlformats.org/officeDocument/2006/relationships/diagramQuickStyle" Target="../diagrams/quickStyle7.xml"/><Relationship Id="rId10" Type="http://schemas.openxmlformats.org/officeDocument/2006/relationships/image" Target="../media/image51.png"/><Relationship Id="rId4" Type="http://schemas.openxmlformats.org/officeDocument/2006/relationships/diagramLayout" Target="../diagrams/layout7.xml"/><Relationship Id="rId9" Type="http://schemas.openxmlformats.org/officeDocument/2006/relationships/image" Target="../media/image50.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5.png"/><Relationship Id="rId4" Type="http://schemas.openxmlformats.org/officeDocument/2006/relationships/diagramLayout" Target="../diagrams/layout1.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g"/>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522358"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11" name="Rectangle 10"/>
          <p:cNvSpPr>
            <a:spLocks noGrp="1" noRot="1" noChangeAspect="1" noMove="1" noResize="1" noEditPoints="1" noAdjustHandles="1" noChangeArrowheads="1" noChangeShapeType="1" noTextEdit="1"/>
          </p:cNvSpPr>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logo&#10;&#10;Description automatically generated"/>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0" y="0"/>
            <a:ext cx="7337656" cy="6857999"/>
          </a:xfrm>
          <a:prstGeom prst="rect">
            <a:avLst/>
          </a:prstGeom>
        </p:spPr>
      </p:pic>
      <p:sp>
        <p:nvSpPr>
          <p:cNvPr id="8" name="TextBox 7"/>
          <p:cNvSpPr txBox="1"/>
          <p:nvPr/>
        </p:nvSpPr>
        <p:spPr>
          <a:xfrm>
            <a:off x="1857323" y="4887880"/>
            <a:ext cx="4147794" cy="446276"/>
          </a:xfrm>
          <a:prstGeom prst="rect">
            <a:avLst/>
          </a:prstGeom>
          <a:noFill/>
        </p:spPr>
        <p:txBody>
          <a:bodyPr wrap="square">
            <a:spAutoFit/>
          </a:bodyPr>
          <a:lstStyle/>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Professor Asha Kanwar</a:t>
            </a:r>
          </a:p>
          <a:p>
            <a:r>
              <a:rPr lang="en-CA" sz="1100" dirty="0">
                <a:solidFill>
                  <a:srgbClr val="250188"/>
                </a:solidFill>
                <a:latin typeface="Open Sans" panose="020B0606030504020204" pitchFamily="34" charset="0"/>
                <a:ea typeface="Open Sans" panose="020B0606030504020204" pitchFamily="34" charset="0"/>
                <a:cs typeface="Open Sans" panose="020B0606030504020204" pitchFamily="34" charset="0"/>
              </a:rPr>
              <a:t>27 March 2025</a:t>
            </a:r>
            <a:endParaRPr lang="en-US" sz="1200"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logo&#10;&#10;Description automatically generated"/>
          <p:cNvPicPr>
            <a:picLocks noChangeAspect="1"/>
          </p:cNvPicPr>
          <p:nvPr/>
        </p:nvPicPr>
        <p:blipFill rotWithShape="1">
          <a:blip r:embed="rId5" cstate="screen">
            <a:lum bright="70000" contrast="-70000"/>
            <a:extLst>
              <a:ext uri="{28A0092B-C50C-407E-A947-70E740481C1C}">
                <a14:useLocalDpi xmlns:a14="http://schemas.microsoft.com/office/drawing/2010/main" val="0"/>
              </a:ext>
            </a:extLst>
          </a:blip>
          <a:srcRect/>
          <a:stretch>
            <a:fillRect/>
          </a:stretch>
        </p:blipFill>
        <p:spPr>
          <a:xfrm rot="10800000">
            <a:off x="8204786" y="3099550"/>
            <a:ext cx="3987213" cy="3758450"/>
          </a:xfrm>
          <a:prstGeom prst="rect">
            <a:avLst/>
          </a:prstGeom>
        </p:spPr>
      </p:pic>
      <p:sp>
        <p:nvSpPr>
          <p:cNvPr id="14" name="Title 11"/>
          <p:cNvSpPr>
            <a:spLocks noGrp="1"/>
          </p:cNvSpPr>
          <p:nvPr>
            <p:ph type="ctrTitle"/>
          </p:nvPr>
        </p:nvSpPr>
        <p:spPr>
          <a:xfrm>
            <a:off x="542612" y="643095"/>
            <a:ext cx="5245630" cy="3999925"/>
          </a:xfrm>
        </p:spPr>
        <p:txBody>
          <a:bodyPr anchor="b">
            <a:normAutofit/>
          </a:bodyPr>
          <a:lstStyle/>
          <a:p>
            <a:pPr algn="l"/>
            <a:r>
              <a:rPr lang="en-US" dirty="0"/>
              <a:t>Role of Learner Support</a:t>
            </a:r>
            <a:b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3800" b="1" dirty="0">
              <a:solidFill>
                <a:srgbClr val="250188"/>
              </a:solidFill>
            </a:endParaRPr>
          </a:p>
        </p:txBody>
      </p:sp>
    </p:spTree>
    <p:extLst>
      <p:ext uri="{BB962C8B-B14F-4D97-AF65-F5344CB8AC3E}">
        <p14:creationId xmlns:p14="http://schemas.microsoft.com/office/powerpoint/2010/main" val="3558793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 Examples</a:t>
            </a:r>
            <a:endParaRPr lang="en-CA" dirty="0"/>
          </a:p>
        </p:txBody>
      </p:sp>
      <p:sp>
        <p:nvSpPr>
          <p:cNvPr id="3" name="Content Placeholder 2"/>
          <p:cNvSpPr>
            <a:spLocks noGrp="1"/>
          </p:cNvSpPr>
          <p:nvPr>
            <p:ph idx="1"/>
          </p:nvPr>
        </p:nvSpPr>
        <p:spPr/>
        <p:txBody>
          <a:bodyPr/>
          <a:lstStyle/>
          <a:p>
            <a:r>
              <a:rPr lang="en-US" dirty="0" err="1"/>
              <a:t>Elearning</a:t>
            </a:r>
            <a:r>
              <a:rPr lang="en-US" dirty="0"/>
              <a:t> for International </a:t>
            </a:r>
            <a:r>
              <a:rPr lang="en-US" dirty="0" err="1"/>
              <a:t>Organisations</a:t>
            </a:r>
            <a:r>
              <a:rPr lang="en-US" dirty="0"/>
              <a:t>: 85-90% success rate: </a:t>
            </a:r>
            <a:r>
              <a:rPr lang="en-US" b="1" dirty="0"/>
              <a:t>One on One Tutoring</a:t>
            </a:r>
          </a:p>
          <a:p>
            <a:r>
              <a:rPr lang="en-US" dirty="0"/>
              <a:t>COL-Coursera Workforce Recovery: 45% completion rates: </a:t>
            </a:r>
            <a:r>
              <a:rPr lang="en-US" b="1" dirty="0"/>
              <a:t>Help Desks</a:t>
            </a:r>
            <a:endParaRPr lang="en-CA"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Learner Support?</a:t>
            </a:r>
            <a:endParaRPr lang="en-C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Learner Support is key to Student Success</a:t>
            </a:r>
            <a:endParaRPr lang="en-CA" dirty="0"/>
          </a:p>
        </p:txBody>
      </p:sp>
      <p:sp>
        <p:nvSpPr>
          <p:cNvPr id="3" name="Slide Number Placeholder 2"/>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12</a:t>
            </a:fld>
            <a:endParaRPr lang="en-US" dirty="0"/>
          </a:p>
        </p:txBody>
      </p:sp>
      <p:graphicFrame>
        <p:nvGraphicFramePr>
          <p:cNvPr id="6" name="Diagram 5"/>
          <p:cNvGraphicFramePr/>
          <p:nvPr/>
        </p:nvGraphicFramePr>
        <p:xfrm>
          <a:off x="-239486" y="1690688"/>
          <a:ext cx="8090262" cy="4450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539989" y="3132677"/>
            <a:ext cx="644728" cy="1200329"/>
          </a:xfrm>
          <a:prstGeom prst="rect">
            <a:avLst/>
          </a:prstGeom>
          <a:noFill/>
        </p:spPr>
        <p:txBody>
          <a:bodyPr wrap="none" rtlCol="0">
            <a:spAutoFit/>
          </a:bodyPr>
          <a:lstStyle/>
          <a:p>
            <a:r>
              <a:rPr lang="en-US" sz="7200" b="1" dirty="0">
                <a:solidFill>
                  <a:schemeClr val="bg1"/>
                </a:solidFill>
              </a:rPr>
              <a:t>=</a:t>
            </a:r>
            <a:endParaRPr lang="en-CA" sz="7200" b="1" dirty="0">
              <a:solidFill>
                <a:schemeClr val="bg1"/>
              </a:solidFill>
            </a:endParaRPr>
          </a:p>
        </p:txBody>
      </p:sp>
      <p:sp>
        <p:nvSpPr>
          <p:cNvPr id="8" name="TextBox 7"/>
          <p:cNvSpPr txBox="1"/>
          <p:nvPr/>
        </p:nvSpPr>
        <p:spPr>
          <a:xfrm>
            <a:off x="7350034" y="3132676"/>
            <a:ext cx="3514680" cy="1200329"/>
          </a:xfrm>
          <a:prstGeom prst="rect">
            <a:avLst/>
          </a:prstGeom>
          <a:noFill/>
        </p:spPr>
        <p:txBody>
          <a:bodyPr wrap="none" rtlCol="0">
            <a:spAutoFit/>
          </a:bodyPr>
          <a:lstStyle/>
          <a:p>
            <a:r>
              <a:rPr lang="en-US" sz="7200" b="1" dirty="0">
                <a:solidFill>
                  <a:schemeClr val="bg1"/>
                </a:solidFill>
              </a:rPr>
              <a:t>SUCCESS</a:t>
            </a:r>
            <a:endParaRPr lang="en-CA" sz="7200"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our Learners?</a:t>
            </a:r>
            <a:endParaRPr lang="en-CA" dirty="0"/>
          </a:p>
        </p:txBody>
      </p:sp>
      <p:sp>
        <p:nvSpPr>
          <p:cNvPr id="3" name="Content Placeholder 2"/>
          <p:cNvSpPr>
            <a:spLocks noGrp="1"/>
          </p:cNvSpPr>
          <p:nvPr>
            <p:ph idx="1"/>
          </p:nvPr>
        </p:nvSpPr>
        <p:spPr/>
        <p:txBody>
          <a:bodyPr/>
          <a:lstStyle/>
          <a:p>
            <a:r>
              <a:rPr lang="en-US" dirty="0"/>
              <a:t>Adult learners: average age varies</a:t>
            </a:r>
          </a:p>
          <a:p>
            <a:r>
              <a:rPr lang="en-US" dirty="0"/>
              <a:t>Different goals and motivations</a:t>
            </a:r>
          </a:p>
          <a:p>
            <a:r>
              <a:rPr lang="en-US" dirty="0"/>
              <a:t>Diverse cultural and economic backgrounds</a:t>
            </a:r>
          </a:p>
          <a:p>
            <a:r>
              <a:rPr lang="en-US" dirty="0"/>
              <a:t>Gender differences</a:t>
            </a:r>
          </a:p>
          <a:p>
            <a:r>
              <a:rPr lang="en-US" dirty="0"/>
              <a:t>Persons with Disabilities</a:t>
            </a:r>
          </a:p>
          <a:p>
            <a:r>
              <a:rPr lang="en-US" dirty="0"/>
              <a:t>Prior knowledge, skills and experience</a:t>
            </a:r>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distance learners need?</a:t>
            </a:r>
            <a:endParaRPr lang="en-CA" dirty="0"/>
          </a:p>
        </p:txBody>
      </p:sp>
      <p:sp>
        <p:nvSpPr>
          <p:cNvPr id="3" name="Content Placeholder 2"/>
          <p:cNvSpPr>
            <a:spLocks noGrp="1"/>
          </p:cNvSpPr>
          <p:nvPr>
            <p:ph idx="1"/>
          </p:nvPr>
        </p:nvSpPr>
        <p:spPr/>
        <p:txBody>
          <a:bodyPr/>
          <a:lstStyle/>
          <a:p>
            <a:r>
              <a:rPr lang="en-US" dirty="0"/>
              <a:t>Info about the institution and the system</a:t>
            </a:r>
          </a:p>
          <a:p>
            <a:r>
              <a:rPr lang="en-US" dirty="0"/>
              <a:t>Access to tutors to overcome learning problems and maintain motivation</a:t>
            </a:r>
          </a:p>
          <a:p>
            <a:r>
              <a:rPr lang="en-US" dirty="0"/>
              <a:t>Advice on how to study</a:t>
            </a:r>
          </a:p>
          <a:p>
            <a:r>
              <a:rPr lang="en-US" dirty="0"/>
              <a:t>Need to be part of a larger body of learners rather than isolated</a:t>
            </a:r>
          </a:p>
          <a:p>
            <a:pPr marL="0" indent="0">
              <a:buNone/>
            </a:pPr>
            <a:endParaRPr lang="en-C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llout: Left-Right Arrow 12"/>
          <p:cNvSpPr/>
          <p:nvPr/>
        </p:nvSpPr>
        <p:spPr>
          <a:xfrm rot="5400000">
            <a:off x="5537560" y="2972890"/>
            <a:ext cx="1116875" cy="2029097"/>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p:cNvSpPr>
            <a:spLocks noGrp="1"/>
          </p:cNvSpPr>
          <p:nvPr>
            <p:ph type="title"/>
          </p:nvPr>
        </p:nvSpPr>
        <p:spPr/>
        <p:txBody>
          <a:bodyPr/>
          <a:lstStyle/>
          <a:p>
            <a:r>
              <a:rPr lang="en-US" dirty="0"/>
              <a:t>Learner Support</a:t>
            </a:r>
            <a:endParaRPr lang="en-CA" dirty="0"/>
          </a:p>
        </p:txBody>
      </p:sp>
      <p:sp>
        <p:nvSpPr>
          <p:cNvPr id="5" name="Slide Number Placeholder 4"/>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15</a:t>
            </a:fld>
            <a:endParaRPr lang="en-US" dirty="0"/>
          </a:p>
        </p:txBody>
      </p:sp>
      <p:graphicFrame>
        <p:nvGraphicFramePr>
          <p:cNvPr id="8" name="Diagram 7"/>
          <p:cNvGraphicFramePr/>
          <p:nvPr/>
        </p:nvGraphicFramePr>
        <p:xfrm>
          <a:off x="1262743" y="1593669"/>
          <a:ext cx="9361714" cy="4767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243840" y="6279865"/>
            <a:ext cx="6096000" cy="261610"/>
          </a:xfrm>
          <a:prstGeom prst="rect">
            <a:avLst/>
          </a:prstGeom>
          <a:noFill/>
        </p:spPr>
        <p:txBody>
          <a:bodyPr wrap="square">
            <a:spAutoFit/>
          </a:bodyPr>
          <a:lstStyle/>
          <a:p>
            <a:r>
              <a:rPr lang="en-US" sz="1100" dirty="0">
                <a:solidFill>
                  <a:schemeClr val="bg1"/>
                </a:solidFill>
              </a:rPr>
              <a:t>Photo by </a:t>
            </a:r>
            <a:r>
              <a:rPr lang="en-US" sz="1100" dirty="0">
                <a:solidFill>
                  <a:schemeClr val="bg1"/>
                </a:solidFill>
                <a:hlinkClick r:id="rId8"/>
              </a:rPr>
              <a:t>Neil Thomas</a:t>
            </a:r>
            <a:r>
              <a:rPr lang="en-US" sz="1100" dirty="0">
                <a:solidFill>
                  <a:schemeClr val="bg1"/>
                </a:solidFill>
              </a:rPr>
              <a:t> on </a:t>
            </a:r>
            <a:r>
              <a:rPr lang="en-US" sz="1100" dirty="0" err="1">
                <a:solidFill>
                  <a:schemeClr val="bg1"/>
                </a:solidFill>
                <a:hlinkClick r:id="rId9"/>
              </a:rPr>
              <a:t>Unsplash</a:t>
            </a:r>
            <a:r>
              <a:rPr lang="en-US" sz="1100" dirty="0">
                <a:solidFill>
                  <a:schemeClr val="bg1"/>
                </a:solidFill>
              </a:rPr>
              <a:t> </a:t>
            </a:r>
            <a:endParaRPr lang="en-CA" sz="1100" dirty="0">
              <a:solidFill>
                <a:schemeClr val="bg1"/>
              </a:solidFill>
            </a:endParaRPr>
          </a:p>
        </p:txBody>
      </p:sp>
      <p:sp>
        <p:nvSpPr>
          <p:cNvPr id="11" name="TextBox 10"/>
          <p:cNvSpPr txBox="1"/>
          <p:nvPr/>
        </p:nvSpPr>
        <p:spPr>
          <a:xfrm>
            <a:off x="4458789" y="6582975"/>
            <a:ext cx="2473882" cy="276999"/>
          </a:xfrm>
          <a:prstGeom prst="rect">
            <a:avLst/>
          </a:prstGeom>
          <a:noFill/>
        </p:spPr>
        <p:txBody>
          <a:bodyPr wrap="none" rtlCol="0">
            <a:spAutoFit/>
          </a:bodyPr>
          <a:lstStyle/>
          <a:p>
            <a:r>
              <a:rPr lang="en-US" sz="1200" dirty="0">
                <a:solidFill>
                  <a:schemeClr val="bg1"/>
                </a:solidFill>
              </a:rPr>
              <a:t>Source: Adapted from Simpson,2002</a:t>
            </a:r>
            <a:endParaRPr lang="en-CA" sz="1200" dirty="0">
              <a:solidFill>
                <a:schemeClr val="bg1"/>
              </a:solidFill>
            </a:endParaRPr>
          </a:p>
        </p:txBody>
      </p:sp>
      <p:sp>
        <p:nvSpPr>
          <p:cNvPr id="12" name="Rectangle 11"/>
          <p:cNvSpPr/>
          <p:nvPr/>
        </p:nvSpPr>
        <p:spPr>
          <a:xfrm>
            <a:off x="5081451" y="3683726"/>
            <a:ext cx="2029097" cy="583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Via different media</a:t>
            </a:r>
            <a:endParaRPr lang="en-CA"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Learner Support</a:t>
            </a:r>
            <a:endParaRPr lang="en-CA" dirty="0"/>
          </a:p>
        </p:txBody>
      </p:sp>
      <p:sp>
        <p:nvSpPr>
          <p:cNvPr id="3" name="Content Placeholder 2"/>
          <p:cNvSpPr>
            <a:spLocks noGrp="1"/>
          </p:cNvSpPr>
          <p:nvPr>
            <p:ph idx="1"/>
          </p:nvPr>
        </p:nvSpPr>
        <p:spPr/>
        <p:txBody>
          <a:bodyPr/>
          <a:lstStyle/>
          <a:p>
            <a:r>
              <a:rPr lang="en-US" dirty="0"/>
              <a:t>Intellectual/academic: </a:t>
            </a:r>
            <a:r>
              <a:rPr lang="en-US" b="1" dirty="0"/>
              <a:t>Tutoring</a:t>
            </a:r>
          </a:p>
          <a:p>
            <a:r>
              <a:rPr lang="en-US" dirty="0"/>
              <a:t>Emotional/</a:t>
            </a:r>
            <a:r>
              <a:rPr lang="en-US" dirty="0" err="1"/>
              <a:t>Organisational</a:t>
            </a:r>
            <a:r>
              <a:rPr lang="en-US" dirty="0"/>
              <a:t> : </a:t>
            </a:r>
            <a:r>
              <a:rPr lang="en-US" b="1" dirty="0"/>
              <a:t>Counselling</a:t>
            </a:r>
          </a:p>
          <a:p>
            <a:r>
              <a:rPr lang="en-US" dirty="0"/>
              <a:t>Effective operations</a:t>
            </a:r>
            <a:r>
              <a:rPr lang="en-US" b="1" dirty="0"/>
              <a:t>: Administrative Support</a:t>
            </a:r>
          </a:p>
          <a:p>
            <a:r>
              <a:rPr lang="en-US" dirty="0"/>
              <a:t>Interaction with other students: </a:t>
            </a:r>
            <a:r>
              <a:rPr lang="en-US" b="1" dirty="0"/>
              <a:t>Peer Support</a:t>
            </a:r>
            <a:endParaRPr lang="en-CA"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Required by Staff</a:t>
            </a:r>
            <a:endParaRPr lang="en-CA" dirty="0"/>
          </a:p>
        </p:txBody>
      </p:sp>
      <p:sp>
        <p:nvSpPr>
          <p:cNvPr id="3" name="Content Placeholder 2"/>
          <p:cNvSpPr>
            <a:spLocks noGrp="1"/>
          </p:cNvSpPr>
          <p:nvPr>
            <p:ph idx="1"/>
          </p:nvPr>
        </p:nvSpPr>
        <p:spPr/>
        <p:txBody>
          <a:bodyPr/>
          <a:lstStyle/>
          <a:p>
            <a:r>
              <a:rPr lang="en-US" dirty="0"/>
              <a:t>Warmth and genuineness</a:t>
            </a:r>
          </a:p>
          <a:p>
            <a:r>
              <a:rPr lang="en-US" dirty="0"/>
              <a:t>Empathy</a:t>
            </a:r>
          </a:p>
          <a:p>
            <a:r>
              <a:rPr lang="en-US" dirty="0"/>
              <a:t>Listening skills</a:t>
            </a:r>
          </a:p>
          <a:p>
            <a:r>
              <a:rPr lang="en-US" dirty="0"/>
              <a:t>Explicatory skills to explain content and advise on time management</a:t>
            </a:r>
          </a:p>
          <a:p>
            <a:r>
              <a:rPr lang="en-US" dirty="0"/>
              <a:t>Digital skills</a:t>
            </a:r>
            <a:endParaRPr lang="en-C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exagon 14"/>
          <p:cNvSpPr/>
          <p:nvPr/>
        </p:nvSpPr>
        <p:spPr>
          <a:xfrm>
            <a:off x="2256961" y="4498196"/>
            <a:ext cx="3065690" cy="2642835"/>
          </a:xfrm>
          <a:prstGeom prst="hexagon">
            <a:avLst/>
          </a:prstGeom>
          <a:solidFill>
            <a:srgbClr val="29008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Hexagon 18"/>
          <p:cNvSpPr/>
          <p:nvPr/>
        </p:nvSpPr>
        <p:spPr>
          <a:xfrm>
            <a:off x="9681328" y="3077016"/>
            <a:ext cx="3065690" cy="2642835"/>
          </a:xfrm>
          <a:prstGeom prst="hexagon">
            <a:avLst/>
          </a:prstGeom>
          <a:solidFill>
            <a:srgbClr val="290088">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Hexagon 20"/>
          <p:cNvSpPr/>
          <p:nvPr/>
        </p:nvSpPr>
        <p:spPr>
          <a:xfrm>
            <a:off x="7195910" y="1755599"/>
            <a:ext cx="3065690" cy="2642835"/>
          </a:xfrm>
          <a:prstGeom prst="hexagon">
            <a:avLst/>
          </a:prstGeom>
          <a:solidFill>
            <a:srgbClr val="BAB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Hexagon 21"/>
          <p:cNvSpPr/>
          <p:nvPr/>
        </p:nvSpPr>
        <p:spPr>
          <a:xfrm>
            <a:off x="4723192" y="3097713"/>
            <a:ext cx="3065690" cy="2642835"/>
          </a:xfrm>
          <a:prstGeom prst="hexagon">
            <a:avLst/>
          </a:prstGeom>
          <a:solidFill>
            <a:srgbClr val="E84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Hexagon 22"/>
          <p:cNvSpPr/>
          <p:nvPr/>
        </p:nvSpPr>
        <p:spPr>
          <a:xfrm>
            <a:off x="-225897" y="3134849"/>
            <a:ext cx="3065690" cy="2642835"/>
          </a:xfrm>
          <a:prstGeom prst="hexagon">
            <a:avLst/>
          </a:prstGeom>
          <a:solidFill>
            <a:srgbClr val="290088">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Hexagon 23"/>
          <p:cNvSpPr/>
          <p:nvPr/>
        </p:nvSpPr>
        <p:spPr>
          <a:xfrm>
            <a:off x="7200979" y="-948146"/>
            <a:ext cx="3065690" cy="2642835"/>
          </a:xfrm>
          <a:prstGeom prst="hexagon">
            <a:avLst/>
          </a:prstGeom>
          <a:solidFill>
            <a:srgbClr val="29008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Hexagon 24"/>
          <p:cNvSpPr/>
          <p:nvPr/>
        </p:nvSpPr>
        <p:spPr>
          <a:xfrm>
            <a:off x="4749205" y="5816853"/>
            <a:ext cx="3065690" cy="2642835"/>
          </a:xfrm>
          <a:prstGeom prst="hexagon">
            <a:avLst/>
          </a:prstGeom>
          <a:solidFill>
            <a:srgbClr val="290088">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4723193" y="3891099"/>
            <a:ext cx="3031517" cy="923330"/>
          </a:xfrm>
          <a:prstGeom prst="rect">
            <a:avLst/>
          </a:prstGeom>
        </p:spPr>
        <p:txBody>
          <a:bodyPr wrap="square">
            <a:spAutoFit/>
          </a:bodyPr>
          <a:lstStyle/>
          <a:p>
            <a:pPr algn="ctr"/>
            <a:r>
              <a:rPr lang="en-CA" sz="5400" dirty="0">
                <a:solidFill>
                  <a:schemeClr val="bg1"/>
                </a:solidFill>
              </a:rPr>
              <a:t>Equity</a:t>
            </a:r>
          </a:p>
        </p:txBody>
      </p:sp>
      <p:sp>
        <p:nvSpPr>
          <p:cNvPr id="28" name="Rectangle 27"/>
          <p:cNvSpPr/>
          <p:nvPr/>
        </p:nvSpPr>
        <p:spPr>
          <a:xfrm>
            <a:off x="7239614" y="2586166"/>
            <a:ext cx="3031517" cy="923330"/>
          </a:xfrm>
          <a:prstGeom prst="rect">
            <a:avLst/>
          </a:prstGeom>
        </p:spPr>
        <p:txBody>
          <a:bodyPr wrap="square">
            <a:spAutoFit/>
          </a:bodyPr>
          <a:lstStyle/>
          <a:p>
            <a:pPr algn="ctr"/>
            <a:r>
              <a:rPr lang="en-CA" sz="5400" dirty="0">
                <a:solidFill>
                  <a:schemeClr val="bg1"/>
                </a:solidFill>
              </a:rPr>
              <a:t>Ethics</a:t>
            </a:r>
          </a:p>
        </p:txBody>
      </p:sp>
      <p:sp>
        <p:nvSpPr>
          <p:cNvPr id="29" name="Hexagon 28"/>
          <p:cNvSpPr/>
          <p:nvPr/>
        </p:nvSpPr>
        <p:spPr>
          <a:xfrm>
            <a:off x="2246909" y="1810671"/>
            <a:ext cx="3065690" cy="2642835"/>
          </a:xfrm>
          <a:prstGeom prst="hexagon">
            <a:avLst/>
          </a:prstGeom>
          <a:solidFill>
            <a:srgbClr val="46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a:off x="2473563" y="2604057"/>
            <a:ext cx="2662908" cy="923330"/>
          </a:xfrm>
          <a:prstGeom prst="rect">
            <a:avLst/>
          </a:prstGeom>
        </p:spPr>
        <p:txBody>
          <a:bodyPr wrap="none">
            <a:spAutoFit/>
          </a:bodyPr>
          <a:lstStyle/>
          <a:p>
            <a:r>
              <a:rPr lang="en-CA" sz="5400" dirty="0">
                <a:solidFill>
                  <a:schemeClr val="bg1"/>
                </a:solidFill>
              </a:rPr>
              <a:t>Empathy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&amp; Non-Academic Support</a:t>
            </a:r>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a:t>Role of Learner Support in Blended Learning</a:t>
            </a:r>
          </a:p>
          <a:p>
            <a:r>
              <a:rPr lang="en-US" dirty="0"/>
              <a:t>What is Learner Support?</a:t>
            </a:r>
          </a:p>
          <a:p>
            <a:r>
              <a:rPr lang="en-US" dirty="0"/>
              <a:t>Academic Support and Non-Academic Support</a:t>
            </a:r>
          </a:p>
          <a:p>
            <a:r>
              <a:rPr lang="en-US" dirty="0"/>
              <a:t>Motivating Learners</a:t>
            </a:r>
          </a:p>
        </p:txBody>
      </p:sp>
      <p:sp>
        <p:nvSpPr>
          <p:cNvPr id="7" name="Title 6"/>
          <p:cNvSpPr>
            <a:spLocks noGrp="1"/>
          </p:cNvSpPr>
          <p:nvPr>
            <p:ph type="title"/>
          </p:nvPr>
        </p:nvSpPr>
        <p:spPr>
          <a:xfrm>
            <a:off x="1092200" y="1885125"/>
            <a:ext cx="3314700" cy="2093975"/>
          </a:xfrm>
        </p:spPr>
        <p:txBody>
          <a:bodyPr/>
          <a:lstStyle/>
          <a:p>
            <a:r>
              <a:rPr lang="en-US" dirty="0"/>
              <a:t>Outline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Learners Support: three stages</a:t>
            </a:r>
            <a:endParaRPr lang="en-CA" dirty="0"/>
          </a:p>
        </p:txBody>
      </p:sp>
      <p:sp>
        <p:nvSpPr>
          <p:cNvPr id="3" name="Slide Number Placeholder 2"/>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20</a:t>
            </a:fld>
            <a:endParaRPr lang="en-US" dirty="0"/>
          </a:p>
        </p:txBody>
      </p:sp>
      <p:graphicFrame>
        <p:nvGraphicFramePr>
          <p:cNvPr id="5" name="Diagram 4"/>
          <p:cNvGraphicFramePr/>
          <p:nvPr/>
        </p:nvGraphicFramePr>
        <p:xfrm>
          <a:off x="1219857" y="1576552"/>
          <a:ext cx="9514490" cy="436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219857" y="5992143"/>
            <a:ext cx="6097314" cy="230832"/>
          </a:xfrm>
          <a:prstGeom prst="rect">
            <a:avLst/>
          </a:prstGeom>
          <a:noFill/>
        </p:spPr>
        <p:txBody>
          <a:bodyPr wrap="square">
            <a:spAutoFit/>
          </a:bodyPr>
          <a:lstStyle/>
          <a:p>
            <a:r>
              <a:rPr lang="en-CA" sz="900">
                <a:solidFill>
                  <a:schemeClr val="bg2"/>
                </a:solidFill>
              </a:rPr>
              <a:t>Photo by </a:t>
            </a:r>
            <a:r>
              <a:rPr lang="en-CA" sz="900">
                <a:solidFill>
                  <a:srgbClr val="5370C5"/>
                </a:solidFill>
                <a:hlinkClick r:id="rId7"/>
              </a:rPr>
              <a:t>Priscilla Du </a:t>
            </a:r>
            <a:r>
              <a:rPr lang="en-CA" sz="900" dirty="0" err="1">
                <a:solidFill>
                  <a:schemeClr val="bg2"/>
                </a:solidFill>
                <a:hlinkClick r:id="rId7"/>
              </a:rPr>
              <a:t>Preez</a:t>
            </a:r>
            <a:r>
              <a:rPr lang="en-CA" sz="900" dirty="0">
                <a:solidFill>
                  <a:schemeClr val="bg2"/>
                </a:solidFill>
              </a:rPr>
              <a:t> on </a:t>
            </a:r>
            <a:r>
              <a:rPr lang="en-CA" sz="900" dirty="0" err="1">
                <a:solidFill>
                  <a:schemeClr val="bg2"/>
                </a:solidFill>
                <a:hlinkClick r:id="rId8"/>
              </a:rPr>
              <a:t>Unsplash</a:t>
            </a:r>
            <a:r>
              <a:rPr lang="en-CA" sz="900" dirty="0">
                <a:solidFill>
                  <a:schemeClr val="bg2"/>
                </a:solidFill>
              </a:rPr>
              <a:t> </a:t>
            </a:r>
          </a:p>
        </p:txBody>
      </p:sp>
      <p:sp>
        <p:nvSpPr>
          <p:cNvPr id="9" name="TextBox 8"/>
          <p:cNvSpPr txBox="1"/>
          <p:nvPr/>
        </p:nvSpPr>
        <p:spPr>
          <a:xfrm>
            <a:off x="1219857" y="6269142"/>
            <a:ext cx="6097314" cy="230832"/>
          </a:xfrm>
          <a:prstGeom prst="rect">
            <a:avLst/>
          </a:prstGeom>
          <a:noFill/>
        </p:spPr>
        <p:txBody>
          <a:bodyPr wrap="square">
            <a:spAutoFit/>
          </a:bodyPr>
          <a:lstStyle/>
          <a:p>
            <a:r>
              <a:rPr lang="en-US" sz="900" dirty="0">
                <a:solidFill>
                  <a:schemeClr val="bg2"/>
                </a:solidFill>
              </a:rPr>
              <a:t>Photo by </a:t>
            </a:r>
            <a:r>
              <a:rPr lang="en-US" sz="900" dirty="0">
                <a:solidFill>
                  <a:srgbClr val="5370C5"/>
                </a:solidFill>
                <a:hlinkClick r:id="rId9"/>
              </a:rPr>
              <a:t>Pang </a:t>
            </a:r>
            <a:r>
              <a:rPr lang="en-US" sz="900" dirty="0" err="1">
                <a:solidFill>
                  <a:schemeClr val="bg2"/>
                </a:solidFill>
                <a:hlinkClick r:id="rId9"/>
              </a:rPr>
              <a:t>Yuhao</a:t>
            </a:r>
            <a:r>
              <a:rPr lang="en-US" sz="900" dirty="0">
                <a:solidFill>
                  <a:schemeClr val="bg2"/>
                </a:solidFill>
              </a:rPr>
              <a:t> on </a:t>
            </a:r>
            <a:r>
              <a:rPr lang="en-US" sz="900" dirty="0" err="1">
                <a:solidFill>
                  <a:schemeClr val="bg2"/>
                </a:solidFill>
                <a:hlinkClick r:id="rId8"/>
              </a:rPr>
              <a:t>Unsplash</a:t>
            </a:r>
            <a:r>
              <a:rPr lang="en-US" sz="900" dirty="0">
                <a:solidFill>
                  <a:schemeClr val="bg2"/>
                </a:solidFill>
              </a:rPr>
              <a:t> </a:t>
            </a:r>
            <a:endParaRPr lang="en-CA" sz="900"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a:t>
            </a:r>
            <a:endParaRPr lang="en-CA" dirty="0"/>
          </a:p>
        </p:txBody>
      </p:sp>
      <p:sp>
        <p:nvSpPr>
          <p:cNvPr id="3" name="Content Placeholder 2"/>
          <p:cNvSpPr>
            <a:spLocks noGrp="1"/>
          </p:cNvSpPr>
          <p:nvPr>
            <p:ph idx="1"/>
          </p:nvPr>
        </p:nvSpPr>
        <p:spPr/>
        <p:txBody>
          <a:bodyPr/>
          <a:lstStyle/>
          <a:p>
            <a:r>
              <a:rPr lang="en-US" dirty="0"/>
              <a:t>Careful Design</a:t>
            </a:r>
          </a:p>
          <a:p>
            <a:r>
              <a:rPr lang="en-US" dirty="0"/>
              <a:t>Responding to difficulties</a:t>
            </a:r>
          </a:p>
          <a:p>
            <a:r>
              <a:rPr lang="en-US" dirty="0"/>
              <a:t>Ongoing feedback</a:t>
            </a:r>
          </a:p>
          <a:p>
            <a:r>
              <a:rPr lang="en-US" dirty="0"/>
              <a:t>Collaborative learning activities with other students</a:t>
            </a:r>
          </a:p>
          <a:p>
            <a:endParaRPr lang="en-C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Learner Support over the years</a:t>
            </a:r>
            <a:endParaRPr lang="en-CA" dirty="0"/>
          </a:p>
        </p:txBody>
      </p:sp>
      <p:sp>
        <p:nvSpPr>
          <p:cNvPr id="3" name="Content Placeholder 2"/>
          <p:cNvSpPr>
            <a:spLocks noGrp="1"/>
          </p:cNvSpPr>
          <p:nvPr>
            <p:ph idx="1"/>
          </p:nvPr>
        </p:nvSpPr>
        <p:spPr/>
        <p:txBody>
          <a:bodyPr/>
          <a:lstStyle/>
          <a:p>
            <a:r>
              <a:rPr lang="en-US" b="1" dirty="0"/>
              <a:t>External Degrees</a:t>
            </a:r>
            <a:r>
              <a:rPr lang="en-US" dirty="0"/>
              <a:t>: curriculum outline; sit in exams</a:t>
            </a:r>
          </a:p>
          <a:p>
            <a:r>
              <a:rPr lang="en-US" b="1" dirty="0"/>
              <a:t>Correspondence courses</a:t>
            </a:r>
            <a:r>
              <a:rPr lang="en-US" dirty="0"/>
              <a:t>: course materials; local support</a:t>
            </a:r>
          </a:p>
          <a:p>
            <a:r>
              <a:rPr lang="en-US" b="1" dirty="0"/>
              <a:t>UNISA</a:t>
            </a:r>
            <a:r>
              <a:rPr lang="en-US" dirty="0"/>
              <a:t>: could telephone HQs between 9 am to 1 pm</a:t>
            </a:r>
          </a:p>
          <a:p>
            <a:pPr marL="0" indent="0">
              <a:buNone/>
            </a:pPr>
            <a:r>
              <a:rPr lang="en-US" sz="2800" dirty="0"/>
              <a:t>                                                                   (Alan Tait, 2003)</a:t>
            </a:r>
            <a:endParaRPr lang="en-CA"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86604"/>
            <a:ext cx="10126980" cy="903462"/>
          </a:xfrm>
        </p:spPr>
        <p:txBody>
          <a:bodyPr/>
          <a:lstStyle/>
          <a:p>
            <a:r>
              <a:rPr lang="en-US" dirty="0"/>
              <a:t>Three-tier model of Learner Support</a:t>
            </a:r>
            <a:endParaRPr lang="en-CA" dirty="0"/>
          </a:p>
        </p:txBody>
      </p:sp>
      <p:sp>
        <p:nvSpPr>
          <p:cNvPr id="3" name="Slide Number Placeholder 2"/>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23</a:t>
            </a:fld>
            <a:endParaRPr lang="en-US" dirty="0"/>
          </a:p>
        </p:txBody>
      </p:sp>
      <p:graphicFrame>
        <p:nvGraphicFramePr>
          <p:cNvPr id="5" name="Diagram 4"/>
          <p:cNvGraphicFramePr/>
          <p:nvPr/>
        </p:nvGraphicFramePr>
        <p:xfrm>
          <a:off x="-104502" y="1306286"/>
          <a:ext cx="10981509" cy="5415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must consider</a:t>
            </a:r>
            <a:endParaRPr lang="en-CA" dirty="0"/>
          </a:p>
        </p:txBody>
      </p:sp>
      <p:sp>
        <p:nvSpPr>
          <p:cNvPr id="3" name="Content Placeholder 2"/>
          <p:cNvSpPr>
            <a:spLocks noGrp="1"/>
          </p:cNvSpPr>
          <p:nvPr>
            <p:ph idx="1"/>
          </p:nvPr>
        </p:nvSpPr>
        <p:spPr/>
        <p:txBody>
          <a:bodyPr/>
          <a:lstStyle/>
          <a:p>
            <a:r>
              <a:rPr lang="en-US" b="1" dirty="0"/>
              <a:t>Learner</a:t>
            </a:r>
            <a:r>
              <a:rPr lang="en-US" dirty="0"/>
              <a:t> at the </a:t>
            </a:r>
            <a:r>
              <a:rPr lang="en-US" dirty="0" err="1"/>
              <a:t>centre</a:t>
            </a:r>
            <a:endParaRPr lang="en-US" dirty="0"/>
          </a:p>
          <a:p>
            <a:r>
              <a:rPr lang="en-US" b="1" dirty="0"/>
              <a:t>Expert </a:t>
            </a:r>
            <a:r>
              <a:rPr lang="en-US" dirty="0"/>
              <a:t>advice and support</a:t>
            </a:r>
          </a:p>
          <a:p>
            <a:r>
              <a:rPr lang="en-US" b="1" dirty="0"/>
              <a:t>Integrate learner support into learner design </a:t>
            </a:r>
            <a:r>
              <a:rPr lang="en-US" dirty="0"/>
              <a:t>by embedding videos, video conferencing, podcasts, assessment (Tait, 2014)</a:t>
            </a:r>
          </a:p>
          <a:p>
            <a:endParaRPr lang="en-C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 with a computer&#10;&#10;Description automatically generated with medium confidence"/>
          <p:cNvPicPr>
            <a:picLocks noChangeAspect="1"/>
          </p:cNvPicPr>
          <p:nvPr/>
        </p:nvPicPr>
        <p:blipFill rotWithShape="1">
          <a:blip r:embed="rId3" cstate="print">
            <a:extLst>
              <a:ext uri="{28A0092B-C50C-407E-A947-70E740481C1C}">
                <a14:useLocalDpi xmlns:a14="http://schemas.microsoft.com/office/drawing/2010/main" val="0"/>
              </a:ext>
            </a:extLst>
          </a:blip>
          <a:srcRect l="7100" r="30280"/>
          <a:stretch>
            <a:fillRect/>
          </a:stretch>
        </p:blipFill>
        <p:spPr>
          <a:xfrm>
            <a:off x="20" y="10"/>
            <a:ext cx="6305530" cy="6721465"/>
          </a:xfrm>
          <a:prstGeom prst="rect">
            <a:avLst/>
          </a:prstGeom>
          <a:noFill/>
        </p:spPr>
      </p:pic>
      <p:sp>
        <p:nvSpPr>
          <p:cNvPr id="16" name="Title 2"/>
          <p:cNvSpPr>
            <a:spLocks noGrp="1"/>
          </p:cNvSpPr>
          <p:nvPr>
            <p:ph type="title"/>
          </p:nvPr>
        </p:nvSpPr>
        <p:spPr>
          <a:xfrm>
            <a:off x="6657974" y="303301"/>
            <a:ext cx="4695825" cy="1449216"/>
          </a:xfrm>
        </p:spPr>
        <p:txBody>
          <a:bodyPr/>
          <a:lstStyle/>
          <a:p>
            <a:r>
              <a:rPr lang="en-US" b="1" dirty="0">
                <a:solidFill>
                  <a:schemeClr val="bg2"/>
                </a:solidFill>
              </a:rPr>
              <a:t>How can we support learners?</a:t>
            </a:r>
          </a:p>
        </p:txBody>
      </p:sp>
      <p:sp>
        <p:nvSpPr>
          <p:cNvPr id="17" name="Content Placeholder 3"/>
          <p:cNvSpPr>
            <a:spLocks noGrp="1"/>
          </p:cNvSpPr>
          <p:nvPr>
            <p:ph idx="1"/>
          </p:nvPr>
        </p:nvSpPr>
        <p:spPr>
          <a:xfrm>
            <a:off x="6657974" y="2203361"/>
            <a:ext cx="4695826" cy="4351338"/>
          </a:xfrm>
        </p:spPr>
        <p:txBody>
          <a:bodyPr/>
          <a:lstStyle/>
          <a:p>
            <a:pPr marL="0" indent="0">
              <a:buNone/>
            </a:pPr>
            <a:r>
              <a:rPr lang="en-US" sz="3600" dirty="0"/>
              <a:t>Provide</a:t>
            </a:r>
            <a:endParaRPr lang="en-US" dirty="0"/>
          </a:p>
          <a:p>
            <a:pPr lvl="1"/>
            <a:r>
              <a:rPr lang="en-US" sz="3600" dirty="0"/>
              <a:t>Quality education</a:t>
            </a:r>
          </a:p>
          <a:p>
            <a:pPr lvl="1"/>
            <a:r>
              <a:rPr lang="en-US" sz="3600" dirty="0"/>
              <a:t>Equitable opportunities</a:t>
            </a:r>
          </a:p>
          <a:p>
            <a:pPr lvl="1"/>
            <a:r>
              <a:rPr lang="en-US" sz="3600" dirty="0"/>
              <a:t>Empathy</a:t>
            </a:r>
          </a:p>
          <a:p>
            <a:endParaRPr lang="en-US" dirty="0"/>
          </a:p>
        </p:txBody>
      </p:sp>
      <p:sp>
        <p:nvSpPr>
          <p:cNvPr id="4" name="Slide Number Placeholder 3"/>
          <p:cNvSpPr>
            <a:spLocks noGrp="1"/>
          </p:cNvSpPr>
          <p:nvPr>
            <p:ph type="sldNum" sz="quarter" idx="10"/>
          </p:nvPr>
        </p:nvSpPr>
        <p:spPr>
          <a:xfrm>
            <a:off x="11353800" y="6361475"/>
            <a:ext cx="838200" cy="360000"/>
          </a:xfrm>
        </p:spPr>
        <p:txBody>
          <a:bodyPr anchor="ctr">
            <a:normAutofit fontScale="85000" lnSpcReduction="10000"/>
          </a:bodyPr>
          <a:lstStyle/>
          <a:p>
            <a:pPr>
              <a:spcAft>
                <a:spcPts val="600"/>
              </a:spcAft>
            </a:pPr>
            <a:r>
              <a:rPr lang="en-US"/>
              <a:t>PAGE </a:t>
            </a:r>
            <a:fld id="{4A9B5881-4007-4345-955A-79C2656F0C49}" type="slidenum">
              <a:rPr lang="en-US" smtClean="0"/>
              <a:t>25</a:t>
            </a:fld>
            <a:endParaRPr lang="en-US"/>
          </a:p>
        </p:txBody>
      </p:sp>
      <p:sp>
        <p:nvSpPr>
          <p:cNvPr id="15" name="TextBox 14"/>
          <p:cNvSpPr txBox="1"/>
          <p:nvPr/>
        </p:nvSpPr>
        <p:spPr>
          <a:xfrm>
            <a:off x="479516" y="6413698"/>
            <a:ext cx="6096000" cy="307777"/>
          </a:xfrm>
          <a:prstGeom prst="rect">
            <a:avLst/>
          </a:prstGeom>
          <a:noFill/>
        </p:spPr>
        <p:txBody>
          <a:bodyPr wrap="square">
            <a:spAutoFit/>
          </a:bodyPr>
          <a:lstStyle/>
          <a:p>
            <a:r>
              <a:rPr lang="en-US" sz="1400" dirty="0"/>
              <a:t>Photo by </a:t>
            </a:r>
            <a:r>
              <a:rPr lang="en-US" sz="1400" dirty="0">
                <a:hlinkClick r:id="rId4"/>
              </a:rPr>
              <a:t>Wes Hicks</a:t>
            </a:r>
            <a:r>
              <a:rPr lang="en-US" sz="1400" dirty="0"/>
              <a:t> on </a:t>
            </a:r>
            <a:r>
              <a:rPr lang="en-US" sz="1400" dirty="0" err="1">
                <a:hlinkClick r:id="rId5"/>
              </a:rPr>
              <a:t>Unsplash</a:t>
            </a:r>
            <a:r>
              <a:rPr lang="en-US" sz="1400" dirty="0"/>
              <a:t> </a:t>
            </a:r>
            <a:endParaRPr lang="en-CA"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RP Need?</a:t>
            </a:r>
            <a:endParaRPr lang="en-CA" dirty="0"/>
          </a:p>
        </p:txBody>
      </p:sp>
      <p:sp>
        <p:nvSpPr>
          <p:cNvPr id="3" name="Content Placeholder 2"/>
          <p:cNvSpPr>
            <a:spLocks noGrp="1"/>
          </p:cNvSpPr>
          <p:nvPr>
            <p:ph idx="1"/>
          </p:nvPr>
        </p:nvSpPr>
        <p:spPr/>
        <p:txBody>
          <a:bodyPr/>
          <a:lstStyle/>
          <a:p>
            <a:r>
              <a:rPr lang="en-US" dirty="0"/>
              <a:t>Robust ICT Infrastructure</a:t>
            </a:r>
          </a:p>
          <a:p>
            <a:r>
              <a:rPr lang="en-US" dirty="0"/>
              <a:t>Staff Training</a:t>
            </a:r>
          </a:p>
          <a:p>
            <a:r>
              <a:rPr lang="en-US" dirty="0"/>
              <a:t>High Quality Educational Resources</a:t>
            </a:r>
          </a:p>
          <a:p>
            <a:r>
              <a:rPr lang="en-US" dirty="0"/>
              <a:t>Learner Support System</a:t>
            </a:r>
          </a:p>
          <a:p>
            <a:r>
              <a:rPr lang="en-US" dirty="0"/>
              <a:t>Partnerships with existing institutions/</a:t>
            </a:r>
            <a:r>
              <a:rPr lang="en-US" dirty="0" err="1"/>
              <a:t>organisations</a:t>
            </a:r>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Culture of Care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and Technology for Learner Support</a:t>
            </a:r>
            <a:endParaRPr lang="en-CA" dirty="0"/>
          </a:p>
        </p:txBody>
      </p:sp>
      <p:sp>
        <p:nvSpPr>
          <p:cNvPr id="3" name="Slide Number Placeholder 2"/>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28</a:t>
            </a:fld>
            <a:endParaRPr lang="en-US" dirty="0"/>
          </a:p>
        </p:txBody>
      </p:sp>
      <p:graphicFrame>
        <p:nvGraphicFramePr>
          <p:cNvPr id="10" name="Diagram 9"/>
          <p:cNvGraphicFramePr/>
          <p:nvPr/>
        </p:nvGraphicFramePr>
        <p:xfrm>
          <a:off x="1985553" y="1463039"/>
          <a:ext cx="8447315" cy="5129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University UK: place to virtual space</a:t>
            </a:r>
            <a:endParaRPr lang="en-CA" dirty="0"/>
          </a:p>
        </p:txBody>
      </p:sp>
      <p:sp>
        <p:nvSpPr>
          <p:cNvPr id="3" name="Content Placeholder 2"/>
          <p:cNvSpPr>
            <a:spLocks noGrp="1"/>
          </p:cNvSpPr>
          <p:nvPr>
            <p:ph idx="1"/>
          </p:nvPr>
        </p:nvSpPr>
        <p:spPr/>
        <p:txBody>
          <a:bodyPr>
            <a:normAutofit fontScale="92500" lnSpcReduction="20000"/>
          </a:bodyPr>
          <a:lstStyle/>
          <a:p>
            <a:r>
              <a:rPr lang="en-US" dirty="0"/>
              <a:t>Regional and Study </a:t>
            </a:r>
            <a:r>
              <a:rPr lang="en-US" dirty="0" err="1"/>
              <a:t>Centres</a:t>
            </a:r>
            <a:endParaRPr lang="en-US" dirty="0"/>
          </a:p>
          <a:p>
            <a:r>
              <a:rPr lang="en-US" dirty="0"/>
              <a:t>Residential Summer Schools for a Week</a:t>
            </a:r>
          </a:p>
          <a:p>
            <a:r>
              <a:rPr lang="en-US" dirty="0"/>
              <a:t>Individual &amp; Personal Support with a Tutor</a:t>
            </a:r>
          </a:p>
          <a:p>
            <a:r>
              <a:rPr lang="en-US" dirty="0"/>
              <a:t>Evolved to Call </a:t>
            </a:r>
            <a:r>
              <a:rPr lang="en-US" dirty="0" err="1"/>
              <a:t>Centres</a:t>
            </a:r>
            <a:r>
              <a:rPr lang="en-US" dirty="0"/>
              <a:t> and Customer Service Advisors</a:t>
            </a:r>
          </a:p>
          <a:p>
            <a:r>
              <a:rPr lang="en-US" dirty="0"/>
              <a:t>Nationally Based student support teams to provide subject expertise by phone/email</a:t>
            </a:r>
          </a:p>
          <a:p>
            <a:r>
              <a:rPr lang="en-US" dirty="0"/>
              <a:t>Tutor for each module based locally and can provide f2f meetings                                 (Tait, 2003, 2014)</a:t>
            </a:r>
            <a:endParaRPr lang="en-CA" dirty="0"/>
          </a:p>
          <a:p>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Role of Learner Support</a:t>
            </a:r>
            <a:endParaRPr lang="en-C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42193" y="1496107"/>
            <a:ext cx="7749806" cy="3964893"/>
            <a:chOff x="0" y="2177143"/>
            <a:chExt cx="9149234" cy="4680857"/>
          </a:xfrm>
        </p:grpSpPr>
        <p:pic>
          <p:nvPicPr>
            <p:cNvPr id="5" name="Picture 4" descr="A close up of a map&#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7143"/>
              <a:ext cx="9149234" cy="4680857"/>
            </a:xfrm>
            <a:prstGeom prst="rect">
              <a:avLst/>
            </a:prstGeom>
          </p:spPr>
        </p:pic>
        <p:sp>
          <p:nvSpPr>
            <p:cNvPr id="6" name="Rectangle 5"/>
            <p:cNvSpPr/>
            <p:nvPr/>
          </p:nvSpPr>
          <p:spPr>
            <a:xfrm>
              <a:off x="3033486" y="2177143"/>
              <a:ext cx="3367314" cy="492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p:txBody>
          <a:bodyPr/>
          <a:lstStyle/>
          <a:p>
            <a:r>
              <a:rPr lang="en-US" dirty="0"/>
              <a:t>Harnessing ICTs: Learning Analytics</a:t>
            </a:r>
          </a:p>
        </p:txBody>
      </p:sp>
      <p:sp>
        <p:nvSpPr>
          <p:cNvPr id="10" name="Content Placeholder 9"/>
          <p:cNvSpPr>
            <a:spLocks noGrp="1"/>
          </p:cNvSpPr>
          <p:nvPr>
            <p:ph idx="1"/>
          </p:nvPr>
        </p:nvSpPr>
        <p:spPr>
          <a:xfrm>
            <a:off x="838200" y="1825625"/>
            <a:ext cx="3911600" cy="4351338"/>
          </a:xfrm>
        </p:spPr>
        <p:txBody>
          <a:bodyPr>
            <a:normAutofit lnSpcReduction="10000"/>
          </a:bodyPr>
          <a:lstStyle/>
          <a:p>
            <a:r>
              <a:rPr lang="en-US" dirty="0"/>
              <a:t>Identify at-risk learners</a:t>
            </a:r>
          </a:p>
          <a:p>
            <a:r>
              <a:rPr lang="en-US" dirty="0"/>
              <a:t>Provide personal guidance and support</a:t>
            </a:r>
          </a:p>
          <a:p>
            <a:r>
              <a:rPr lang="en-US" dirty="0"/>
              <a:t>Identify and address difficulties</a:t>
            </a:r>
          </a:p>
          <a:p>
            <a:r>
              <a:rPr lang="en-US" dirty="0"/>
              <a:t>Promote learning outcomes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personalized: AI in Education</a:t>
            </a:r>
            <a:endParaRPr lang="en-CA" dirty="0"/>
          </a:p>
        </p:txBody>
      </p:sp>
      <p:sp>
        <p:nvSpPr>
          <p:cNvPr id="3" name="Content Placeholder 2"/>
          <p:cNvSpPr>
            <a:spLocks noGrp="1"/>
          </p:cNvSpPr>
          <p:nvPr>
            <p:ph idx="1"/>
          </p:nvPr>
        </p:nvSpPr>
        <p:spPr>
          <a:xfrm>
            <a:off x="2152650" y="1825625"/>
            <a:ext cx="5048250" cy="4351338"/>
          </a:xfrm>
        </p:spPr>
        <p:txBody>
          <a:bodyPr>
            <a:normAutofit lnSpcReduction="10000"/>
          </a:bodyPr>
          <a:lstStyle/>
          <a:p>
            <a:r>
              <a:rPr lang="en-US" dirty="0"/>
              <a:t>Can provide an intelligent, personal tutor for every learner</a:t>
            </a:r>
          </a:p>
          <a:p>
            <a:r>
              <a:rPr lang="en-US" dirty="0"/>
              <a:t>Encourage intelligent support for collaborative learning</a:t>
            </a:r>
          </a:p>
          <a:p>
            <a:r>
              <a:rPr lang="en-CA" dirty="0"/>
              <a:t>Adaptive group formation </a:t>
            </a:r>
          </a:p>
          <a:p>
            <a:r>
              <a:rPr lang="en-CA" dirty="0"/>
              <a:t>Expert facilitation</a:t>
            </a:r>
          </a:p>
        </p:txBody>
      </p:sp>
      <p:grpSp>
        <p:nvGrpSpPr>
          <p:cNvPr id="14" name="Group 13"/>
          <p:cNvGrpSpPr/>
          <p:nvPr/>
        </p:nvGrpSpPr>
        <p:grpSpPr>
          <a:xfrm>
            <a:off x="5562601" y="2515828"/>
            <a:ext cx="4785777" cy="3898900"/>
            <a:chOff x="1155700" y="330200"/>
            <a:chExt cx="3632201" cy="2959100"/>
          </a:xfrm>
        </p:grpSpPr>
        <p:sp>
          <p:nvSpPr>
            <p:cNvPr id="15" name="Rectangle 14"/>
            <p:cNvSpPr/>
            <p:nvPr/>
          </p:nvSpPr>
          <p:spPr>
            <a:xfrm>
              <a:off x="2869407" y="520700"/>
              <a:ext cx="1816894" cy="1041400"/>
            </a:xfrm>
            <a:prstGeom prst="rect">
              <a:avLst/>
            </a:prstGeom>
            <a:solidFill>
              <a:schemeClr val="bg2"/>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a:off x="3430587" y="850900"/>
              <a:ext cx="277812" cy="4667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523" y="923925"/>
              <a:ext cx="1123948" cy="112394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700" y="1816100"/>
              <a:ext cx="1473199" cy="1473200"/>
            </a:xfrm>
            <a:prstGeom prst="rect">
              <a:avLst/>
            </a:prstGeom>
          </p:spPr>
        </p:pic>
        <p:sp>
          <p:nvSpPr>
            <p:cNvPr id="19" name="Callout: Line 18"/>
            <p:cNvSpPr/>
            <p:nvPr/>
          </p:nvSpPr>
          <p:spPr>
            <a:xfrm>
              <a:off x="2655887" y="330200"/>
              <a:ext cx="2132014" cy="1600200"/>
            </a:xfrm>
            <a:prstGeom prst="borderCallout1">
              <a:avLst>
                <a:gd name="adj1" fmla="val 39385"/>
                <a:gd name="adj2" fmla="val -3404"/>
                <a:gd name="adj3" fmla="val 112500"/>
                <a:gd name="adj4" fmla="val -383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 name="Rectangle 3"/>
          <p:cNvSpPr/>
          <p:nvPr/>
        </p:nvSpPr>
        <p:spPr>
          <a:xfrm>
            <a:off x="1886176" y="6537426"/>
            <a:ext cx="4950542" cy="246221"/>
          </a:xfrm>
          <a:prstGeom prst="rect">
            <a:avLst/>
          </a:prstGeom>
        </p:spPr>
        <p:txBody>
          <a:bodyPr wrap="square">
            <a:spAutoFit/>
          </a:bodyPr>
          <a:lstStyle/>
          <a:p>
            <a:r>
              <a:rPr lang="en-US" sz="1000" dirty="0"/>
              <a:t>Source: https://www.ibm.com/watson/advantage-reports/ai-social-good-education.html</a:t>
            </a:r>
            <a:endParaRPr lang="en-CA"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personal tutor for every learner?</a:t>
            </a:r>
            <a:endParaRPr lang="en-CA" dirty="0"/>
          </a:p>
        </p:txBody>
      </p:sp>
      <p:sp>
        <p:nvSpPr>
          <p:cNvPr id="3" name="Content Placeholder 2"/>
          <p:cNvSpPr>
            <a:spLocks noGrp="1"/>
          </p:cNvSpPr>
          <p:nvPr>
            <p:ph idx="1"/>
          </p:nvPr>
        </p:nvSpPr>
        <p:spPr/>
        <p:txBody>
          <a:bodyPr/>
          <a:lstStyle/>
          <a:p>
            <a:pPr marL="0" indent="0">
              <a:buNone/>
            </a:pPr>
            <a:r>
              <a:rPr lang="en-US" b="1" dirty="0" err="1"/>
              <a:t>Khanmigo</a:t>
            </a:r>
            <a:endParaRPr lang="en-US" b="1" dirty="0"/>
          </a:p>
          <a:p>
            <a:r>
              <a:rPr lang="en-US" dirty="0"/>
              <a:t>A conversational chatbot built on AI</a:t>
            </a:r>
          </a:p>
          <a:p>
            <a:r>
              <a:rPr lang="en-US" dirty="0"/>
              <a:t>Provides personalized one on one tutoring</a:t>
            </a:r>
          </a:p>
          <a:p>
            <a:r>
              <a:rPr lang="en-US" dirty="0"/>
              <a:t>Provides real time feedback</a:t>
            </a:r>
          </a:p>
          <a:p>
            <a:r>
              <a:rPr lang="en-US" dirty="0"/>
              <a:t>Provides academic and career guidance</a:t>
            </a:r>
          </a:p>
          <a:p>
            <a:endParaRPr lang="en-US" dirty="0"/>
          </a:p>
        </p:txBody>
      </p:sp>
      <p:sp>
        <p:nvSpPr>
          <p:cNvPr id="5" name="Rectangle 4"/>
          <p:cNvSpPr/>
          <p:nvPr/>
        </p:nvSpPr>
        <p:spPr>
          <a:xfrm>
            <a:off x="1524000" y="6492874"/>
            <a:ext cx="8067676"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Source:</a:t>
            </a:r>
            <a:r>
              <a:rPr lang="en-US" dirty="0"/>
              <a:t> </a:t>
            </a:r>
            <a:r>
              <a:rPr lang="en-US" sz="1000" dirty="0" err="1"/>
              <a:t>Goel</a:t>
            </a:r>
            <a:r>
              <a:rPr lang="en-US" sz="1000" dirty="0"/>
              <a:t>, A. K., &amp; </a:t>
            </a:r>
            <a:r>
              <a:rPr lang="en-US" sz="1000" dirty="0" err="1"/>
              <a:t>Polepeddi</a:t>
            </a:r>
            <a:r>
              <a:rPr lang="en-US" sz="1000" dirty="0"/>
              <a:t>, L. (2016).</a:t>
            </a:r>
            <a:r>
              <a:rPr lang="en-US" sz="1000" dirty="0">
                <a:hlinkClick r:id="rId3"/>
              </a:rPr>
              <a:t> Jill Watson: A Virtual Teaching Assistant for Online Education</a:t>
            </a:r>
            <a:r>
              <a:rPr lang="en-US" sz="1000" dirty="0"/>
              <a:t>. Georgia Institute of Technology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99490"/>
            <a:ext cx="12188949" cy="174649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9728" y="1699490"/>
            <a:ext cx="6402097"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kern="1200" dirty="0">
                <a:solidFill>
                  <a:schemeClr val="bg1"/>
                </a:solidFill>
                <a:latin typeface="+mj-lt"/>
                <a:ea typeface="+mj-ea"/>
                <a:cs typeface="+mj-cs"/>
              </a:rPr>
              <a:t>Realizing a 1:1 teacher : student ratio through software</a:t>
            </a:r>
            <a:endParaRPr kumimoji="0" lang="zh-CN" altLang="en-US" sz="4000" b="1" i="0" u="none" strike="noStrike" kern="1200" cap="none" spc="0" normalizeH="0" baseline="0" noProof="0" dirty="0">
              <a:ln>
                <a:noFill/>
              </a:ln>
              <a:effectLst/>
              <a:uLnTx/>
              <a:uFillTx/>
              <a:latin typeface="Abadi" panose="020B0604020104020204" pitchFamily="34" charset="0"/>
              <a:ea typeface="微软雅黑" charset="-122"/>
            </a:endParaRPr>
          </a:p>
        </p:txBody>
      </p:sp>
      <p:pic>
        <p:nvPicPr>
          <p:cNvPr id="13" name="Picture 12"/>
          <p:cNvPicPr>
            <a:picLocks noChangeAspect="1"/>
          </p:cNvPicPr>
          <p:nvPr/>
        </p:nvPicPr>
        <p:blipFill>
          <a:blip r:embed="rId3"/>
          <a:stretch>
            <a:fillRect/>
          </a:stretch>
        </p:blipFill>
        <p:spPr>
          <a:xfrm>
            <a:off x="5975928" y="-1258876"/>
            <a:ext cx="6216072" cy="5279182"/>
          </a:xfrm>
          <a:prstGeom prst="rect">
            <a:avLst/>
          </a:prstGeom>
        </p:spPr>
      </p:pic>
      <p:sp>
        <p:nvSpPr>
          <p:cNvPr id="2" name="Content Placeholder 2"/>
          <p:cNvSpPr txBox="1"/>
          <p:nvPr/>
        </p:nvSpPr>
        <p:spPr>
          <a:xfrm>
            <a:off x="629728" y="3927022"/>
            <a:ext cx="3690603" cy="2749407"/>
          </a:xfrm>
          <a:prstGeom prst="rect">
            <a:avLst/>
          </a:prstGeom>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微软雅黑" charset="-122"/>
                <a:ea typeface="微软雅黑"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微软雅黑" charset="-122"/>
                <a:ea typeface="微软雅黑"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微软雅黑" charset="-122"/>
                <a:ea typeface="微软雅黑"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微软雅黑" charset="-122"/>
                <a:ea typeface="微软雅黑"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微软雅黑" charset="-122"/>
                <a:ea typeface="微软雅黑"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sz="2000" dirty="0"/>
              <a:t>Teaching CS50 with AI</a:t>
            </a:r>
          </a:p>
          <a:p>
            <a:pPr marL="0" indent="0">
              <a:buNone/>
            </a:pPr>
            <a:r>
              <a:rPr lang="en-US" sz="2000" dirty="0"/>
              <a:t>‘Leveraging Generative AI in Computer Science Education’</a:t>
            </a:r>
          </a:p>
          <a:p>
            <a:pPr marL="0" indent="0">
              <a:buNone/>
            </a:pPr>
            <a:endParaRPr lang="en-US" sz="2000" dirty="0"/>
          </a:p>
          <a:p>
            <a:pPr marL="0" indent="0">
              <a:buNone/>
            </a:pPr>
            <a:r>
              <a:rPr lang="en-US" sz="900" dirty="0" err="1"/>
              <a:t>Rongxin</a:t>
            </a:r>
            <a:r>
              <a:rPr lang="en-US" sz="900" dirty="0"/>
              <a:t> Liu, Carter </a:t>
            </a:r>
            <a:r>
              <a:rPr lang="en-US" sz="900" dirty="0" err="1"/>
              <a:t>Zenke</a:t>
            </a:r>
            <a:r>
              <a:rPr lang="en-US" sz="900" dirty="0"/>
              <a:t>, Charlie Liu, Andrew Holmes, Patrick Thornton, and David J. Malan. 2024. Teaching CS50 with AI: Leveraging Generative Artificial Intelligence in Computer Science Education. In Proceedings of the 55th ACM Technical Symposium on Computer Science Education V. 1 (SIGCSE 2024), March 20–23, 2024, Portland, OR, USA. ACM, New York, NY, USA, 7 pages. https://doi.org/10.1145/3626252.3630938</a:t>
            </a:r>
            <a:endParaRPr lang="en-US" sz="1100" dirty="0"/>
          </a:p>
        </p:txBody>
      </p:sp>
      <p:pic>
        <p:nvPicPr>
          <p:cNvPr id="11" name="Picture 10"/>
          <p:cNvPicPr>
            <a:picLocks noChangeAspect="1"/>
          </p:cNvPicPr>
          <p:nvPr/>
        </p:nvPicPr>
        <p:blipFill>
          <a:blip r:embed="rId4"/>
          <a:stretch>
            <a:fillRect/>
          </a:stretch>
        </p:blipFill>
        <p:spPr>
          <a:xfrm>
            <a:off x="6880406" y="2895339"/>
            <a:ext cx="5258070" cy="2952902"/>
          </a:xfrm>
          <a:prstGeom prst="rect">
            <a:avLst/>
          </a:prstGeom>
        </p:spPr>
      </p:pic>
      <p:grpSp>
        <p:nvGrpSpPr>
          <p:cNvPr id="9" name="Group 8"/>
          <p:cNvGrpSpPr/>
          <p:nvPr/>
        </p:nvGrpSpPr>
        <p:grpSpPr>
          <a:xfrm>
            <a:off x="4934079" y="4218778"/>
            <a:ext cx="3785605" cy="2603697"/>
            <a:chOff x="5462131" y="3288339"/>
            <a:chExt cx="4978656" cy="3740342"/>
          </a:xfrm>
        </p:grpSpPr>
        <p:pic>
          <p:nvPicPr>
            <p:cNvPr id="6" name="Picture 5"/>
            <p:cNvPicPr>
              <a:picLocks noChangeAspect="1"/>
            </p:cNvPicPr>
            <p:nvPr/>
          </p:nvPicPr>
          <p:blipFill>
            <a:blip r:embed="rId5" cstate="screen"/>
            <a:stretch>
              <a:fillRect/>
            </a:stretch>
          </p:blipFill>
          <p:spPr>
            <a:xfrm>
              <a:off x="5462131" y="3288339"/>
              <a:ext cx="4978656" cy="3740342"/>
            </a:xfrm>
            <a:prstGeom prst="rect">
              <a:avLst/>
            </a:prstGeom>
          </p:spPr>
        </p:pic>
        <p:sp>
          <p:nvSpPr>
            <p:cNvPr id="8" name="TextBox 7"/>
            <p:cNvSpPr txBox="1"/>
            <p:nvPr/>
          </p:nvSpPr>
          <p:spPr>
            <a:xfrm>
              <a:off x="5558588" y="3347245"/>
              <a:ext cx="1709477" cy="530564"/>
            </a:xfrm>
            <a:prstGeom prst="rect">
              <a:avLst/>
            </a:prstGeom>
            <a:noFill/>
          </p:spPr>
          <p:txBody>
            <a:bodyPr wrap="square">
              <a:spAutoFit/>
            </a:bodyPr>
            <a:lstStyle/>
            <a:p>
              <a:r>
                <a:rPr lang="en-CA">
                  <a:solidFill>
                    <a:schemeClr val="bg1"/>
                  </a:solidFill>
                </a:rPr>
                <a:t>Khanmigo: </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6186107" cy="1632857"/>
          </a:xfrm>
        </p:spPr>
        <p:txBody>
          <a:bodyPr>
            <a:normAutofit/>
          </a:bodyPr>
          <a:lstStyle/>
          <a:p>
            <a:r>
              <a:rPr lang="en-CA" dirty="0"/>
              <a:t>Gen AI /LLMs in education</a:t>
            </a:r>
          </a:p>
        </p:txBody>
      </p:sp>
      <p:sp>
        <p:nvSpPr>
          <p:cNvPr id="3" name="Content Placeholder 2"/>
          <p:cNvSpPr>
            <a:spLocks noGrp="1"/>
          </p:cNvSpPr>
          <p:nvPr>
            <p:ph idx="1"/>
          </p:nvPr>
        </p:nvSpPr>
        <p:spPr>
          <a:xfrm>
            <a:off x="3049" y="1632856"/>
            <a:ext cx="5827389" cy="5225133"/>
          </a:xfrm>
        </p:spPr>
        <p:txBody>
          <a:bodyPr>
            <a:normAutofit/>
          </a:bodyPr>
          <a:lstStyle/>
          <a:p>
            <a:endParaRPr lang="en-CA" sz="2800" dirty="0"/>
          </a:p>
          <a:p>
            <a:endParaRPr lang="en-CA" sz="2800" dirty="0"/>
          </a:p>
        </p:txBody>
      </p:sp>
      <p:pic>
        <p:nvPicPr>
          <p:cNvPr id="5" name="Picture 4" descr="Close up of a solar panel"/>
          <p:cNvPicPr>
            <a:picLocks noChangeAspect="1"/>
          </p:cNvPicPr>
          <p:nvPr/>
        </p:nvPicPr>
        <p:blipFill rotWithShape="1">
          <a:blip r:embed="rId2" cstate="email"/>
          <a:srcRect l="1443" r="484"/>
          <a:stretch>
            <a:fillRect/>
          </a:stretch>
        </p:blipFill>
        <p:spPr>
          <a:xfrm>
            <a:off x="6189156" y="0"/>
            <a:ext cx="6002844" cy="6857990"/>
          </a:xfrm>
          <a:prstGeom prst="rect">
            <a:avLst/>
          </a:prstGeom>
          <a:effectLst/>
        </p:spPr>
      </p:pic>
      <p:sp>
        <p:nvSpPr>
          <p:cNvPr id="6" name="TextBox 5"/>
          <p:cNvSpPr txBox="1"/>
          <p:nvPr/>
        </p:nvSpPr>
        <p:spPr>
          <a:xfrm>
            <a:off x="-3049" y="1720840"/>
            <a:ext cx="6099049" cy="3785652"/>
          </a:xfrm>
          <a:prstGeom prst="rect">
            <a:avLst/>
          </a:prstGeom>
          <a:noFill/>
        </p:spPr>
        <p:txBody>
          <a:bodyPr wrap="square">
            <a:spAutoFit/>
          </a:bodyPr>
          <a:lstStyle/>
          <a:p>
            <a:r>
              <a:rPr lang="en-CA" sz="2400" dirty="0"/>
              <a:t>Offer a promise in adaptive learning; designing learning paths in a curriculum; learner support</a:t>
            </a:r>
          </a:p>
          <a:p>
            <a:pPr lvl="1"/>
            <a:endParaRPr lang="en-CA" sz="2400" dirty="0"/>
          </a:p>
          <a:p>
            <a:r>
              <a:rPr lang="en-CA" sz="2400" dirty="0"/>
              <a:t>Faculty/Teacher/ Mentor necessary in the loop between Gen AI and the learners</a:t>
            </a:r>
          </a:p>
          <a:p>
            <a:endParaRPr lang="en-CA" sz="2400" dirty="0"/>
          </a:p>
          <a:p>
            <a:r>
              <a:rPr lang="en-CA" sz="2400" dirty="0"/>
              <a:t>Quality check essential</a:t>
            </a:r>
          </a:p>
          <a:p>
            <a:endParaRPr lang="en-CA" sz="2400" dirty="0"/>
          </a:p>
          <a:p>
            <a:r>
              <a:rPr lang="en-CA" sz="2400" dirty="0"/>
              <a:t>Eventually, compliance with national regulations an essential requirement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14848" y="4191001"/>
            <a:ext cx="8382000" cy="571747"/>
          </a:xfrm>
        </p:spPr>
        <p:txBody>
          <a:bodyPr/>
          <a:lstStyle/>
          <a:p>
            <a:pPr marL="0" indent="0" algn="ctr">
              <a:buNone/>
            </a:pPr>
            <a:r>
              <a:rPr lang="en-US" sz="2800" dirty="0" err="1"/>
              <a:t>Kyambogo</a:t>
            </a:r>
            <a:r>
              <a:rPr lang="en-US" sz="2800" dirty="0"/>
              <a:t> University, Uganda</a:t>
            </a:r>
          </a:p>
          <a:p>
            <a:pPr>
              <a:buNone/>
            </a:pPr>
            <a:endParaRPr lang="en-US" dirty="0"/>
          </a:p>
          <a:p>
            <a:pPr>
              <a:buNone/>
            </a:pPr>
            <a:endParaRPr lang="en-US" dirty="0"/>
          </a:p>
          <a:p>
            <a:endParaRPr lang="en-US" dirty="0"/>
          </a:p>
        </p:txBody>
      </p:sp>
      <p:sp>
        <p:nvSpPr>
          <p:cNvPr id="2" name="Title 1"/>
          <p:cNvSpPr>
            <a:spLocks noGrp="1"/>
          </p:cNvSpPr>
          <p:nvPr>
            <p:ph type="title" idx="4294967295"/>
          </p:nvPr>
        </p:nvSpPr>
        <p:spPr>
          <a:xfrm>
            <a:off x="2057400" y="142978"/>
            <a:ext cx="8229600" cy="1265238"/>
          </a:xfrm>
        </p:spPr>
        <p:txBody>
          <a:bodyPr/>
          <a:lstStyle/>
          <a:p>
            <a:r>
              <a:rPr lang="en-US" dirty="0"/>
              <a:t>Resource-poor contexts</a:t>
            </a:r>
          </a:p>
        </p:txBody>
      </p:sp>
      <p:pic>
        <p:nvPicPr>
          <p:cNvPr id="5122" name="Picture 2" descr="\\06-CLS-01\Users\DTremblay\Desktop\kam 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90800"/>
            <a:ext cx="8844148"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06-CLS-01\Users\DTremblay\Desktop\Kam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762000"/>
            <a:ext cx="2367148" cy="17457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11779" y="5322135"/>
            <a:ext cx="7848600" cy="707886"/>
          </a:xfrm>
          <a:prstGeom prst="rect">
            <a:avLst/>
          </a:prstGeom>
          <a:noFill/>
        </p:spPr>
        <p:txBody>
          <a:bodyPr wrap="square" rtlCol="0">
            <a:spAutoFit/>
          </a:bodyPr>
          <a:lstStyle/>
          <a:p>
            <a:pPr algn="ctr"/>
            <a:r>
              <a:rPr lang="en-US" sz="4000" b="1" dirty="0">
                <a:solidFill>
                  <a:srgbClr val="54301A"/>
                </a:solidFill>
              </a:rPr>
              <a:t>Culture of quality = culture of care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686800" cy="1265238"/>
          </a:xfrm>
        </p:spPr>
        <p:txBody>
          <a:bodyPr>
            <a:normAutofit fontScale="90000"/>
          </a:bodyPr>
          <a:lstStyle/>
          <a:p>
            <a:r>
              <a:rPr lang="en-US" dirty="0"/>
              <a:t>A culture of care is an institutional culture that:</a:t>
            </a:r>
          </a:p>
        </p:txBody>
      </p:sp>
      <p:sp>
        <p:nvSpPr>
          <p:cNvPr id="3" name="Content Placeholder 2"/>
          <p:cNvSpPr>
            <a:spLocks noGrp="1"/>
          </p:cNvSpPr>
          <p:nvPr>
            <p:ph idx="1"/>
          </p:nvPr>
        </p:nvSpPr>
        <p:spPr>
          <a:xfrm>
            <a:off x="1828800" y="1600200"/>
            <a:ext cx="8382000" cy="4724400"/>
          </a:xfrm>
        </p:spPr>
        <p:txBody>
          <a:bodyPr/>
          <a:lstStyle/>
          <a:p>
            <a:r>
              <a:rPr lang="en-US" sz="3600" dirty="0"/>
              <a:t>Promotes an internal quality system where everyone takes ownership </a:t>
            </a:r>
          </a:p>
          <a:p>
            <a:r>
              <a:rPr lang="en-US" sz="3600" dirty="0"/>
              <a:t>Values capacity building </a:t>
            </a:r>
          </a:p>
          <a:p>
            <a:r>
              <a:rPr lang="en-US" sz="3600" dirty="0"/>
              <a:t>Stresses accountability to stakeholders</a:t>
            </a:r>
          </a:p>
          <a:p>
            <a:r>
              <a:rPr lang="en-US" sz="3600" dirty="0"/>
              <a:t>Focuses on learning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Learners</a:t>
            </a:r>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joy to learning: 6 ‘C’s’ Skills</a:t>
            </a:r>
            <a:endParaRPr lang="en-CA" dirty="0"/>
          </a:p>
        </p:txBody>
      </p:sp>
      <p:sp>
        <p:nvSpPr>
          <p:cNvPr id="3" name="Content Placeholder 2"/>
          <p:cNvSpPr>
            <a:spLocks noGrp="1"/>
          </p:cNvSpPr>
          <p:nvPr>
            <p:ph idx="1"/>
          </p:nvPr>
        </p:nvSpPr>
        <p:spPr/>
        <p:txBody>
          <a:bodyPr>
            <a:normAutofit fontScale="92500" lnSpcReduction="20000"/>
          </a:bodyPr>
          <a:lstStyle/>
          <a:p>
            <a:r>
              <a:rPr lang="en-US" dirty="0"/>
              <a:t>Collaboration</a:t>
            </a:r>
          </a:p>
          <a:p>
            <a:r>
              <a:rPr lang="en-US" dirty="0"/>
              <a:t>Communication</a:t>
            </a:r>
          </a:p>
          <a:p>
            <a:r>
              <a:rPr lang="en-US" dirty="0"/>
              <a:t>Content</a:t>
            </a:r>
          </a:p>
          <a:p>
            <a:r>
              <a:rPr lang="en-US" dirty="0"/>
              <a:t>Critical thinking</a:t>
            </a:r>
          </a:p>
          <a:p>
            <a:r>
              <a:rPr lang="en-US" dirty="0"/>
              <a:t>Creative Innovation</a:t>
            </a:r>
          </a:p>
          <a:p>
            <a:r>
              <a:rPr lang="en-US" dirty="0"/>
              <a:t>Confidence</a:t>
            </a:r>
          </a:p>
          <a:p>
            <a:endParaRPr lang="en-US" dirty="0"/>
          </a:p>
          <a:p>
            <a:pPr marL="0" indent="0">
              <a:buNone/>
            </a:pPr>
            <a:r>
              <a:rPr lang="en-US" sz="1400" dirty="0" err="1">
                <a:latin typeface="Times New Roman" panose="02020603050405020304" pitchFamily="18" charset="0"/>
                <a:cs typeface="Times New Roman" panose="02020603050405020304" pitchFamily="18" charset="0"/>
              </a:rPr>
              <a:t>Golinkoff</a:t>
            </a:r>
            <a:r>
              <a:rPr lang="en-US" sz="1400" dirty="0">
                <a:latin typeface="Times New Roman" panose="02020603050405020304" pitchFamily="18" charset="0"/>
                <a:cs typeface="Times New Roman" panose="02020603050405020304" pitchFamily="18" charset="0"/>
              </a:rPr>
              <a:t> &amp; Hirsh-</a:t>
            </a:r>
            <a:r>
              <a:rPr lang="en-US" sz="1400" dirty="0" err="1">
                <a:latin typeface="Times New Roman" panose="02020603050405020304" pitchFamily="18" charset="0"/>
                <a:cs typeface="Times New Roman" panose="02020603050405020304" pitchFamily="18" charset="0"/>
              </a:rPr>
              <a:t>Pasek</a:t>
            </a:r>
            <a:r>
              <a:rPr lang="en-US" sz="1400" dirty="0">
                <a:latin typeface="Times New Roman" panose="02020603050405020304" pitchFamily="18" charset="0"/>
                <a:cs typeface="Times New Roman" panose="02020603050405020304" pitchFamily="18" charset="0"/>
              </a:rPr>
              <a:t>, ‘Becoming Brilliant’ cited in </a:t>
            </a:r>
            <a:r>
              <a:rPr lang="en-CA" sz="1400" b="0" i="0" dirty="0">
                <a:effectLst/>
                <a:latin typeface="Times New Roman" panose="02020603050405020304" pitchFamily="18" charset="0"/>
                <a:cs typeface="Times New Roman" panose="02020603050405020304" pitchFamily="18" charset="0"/>
              </a:rPr>
              <a:t>Hirsh-</a:t>
            </a:r>
            <a:r>
              <a:rPr lang="en-CA" sz="1400" b="0" i="0" dirty="0" err="1">
                <a:effectLst/>
                <a:latin typeface="Times New Roman" panose="02020603050405020304" pitchFamily="18" charset="0"/>
                <a:cs typeface="Times New Roman" panose="02020603050405020304" pitchFamily="18" charset="0"/>
              </a:rPr>
              <a:t>Pasek</a:t>
            </a:r>
            <a:r>
              <a:rPr lang="en-CA" sz="1400" b="0" i="0" dirty="0">
                <a:effectLst/>
                <a:latin typeface="Times New Roman" panose="02020603050405020304" pitchFamily="18" charset="0"/>
                <a:cs typeface="Times New Roman" panose="02020603050405020304" pitchFamily="18" charset="0"/>
              </a:rPr>
              <a:t>, K., </a:t>
            </a:r>
            <a:r>
              <a:rPr lang="en-CA" sz="1400" b="0" i="0" dirty="0" err="1">
                <a:effectLst/>
                <a:latin typeface="Times New Roman" panose="02020603050405020304" pitchFamily="18" charset="0"/>
                <a:cs typeface="Times New Roman" panose="02020603050405020304" pitchFamily="18" charset="0"/>
              </a:rPr>
              <a:t>Zosh</a:t>
            </a:r>
            <a:r>
              <a:rPr lang="en-CA" sz="1400" b="0" i="0" dirty="0">
                <a:effectLst/>
                <a:latin typeface="Times New Roman" panose="02020603050405020304" pitchFamily="18" charset="0"/>
                <a:cs typeface="Times New Roman" panose="02020603050405020304" pitchFamily="18" charset="0"/>
              </a:rPr>
              <a:t>, J. M., </a:t>
            </a:r>
            <a:r>
              <a:rPr lang="en-CA" sz="1400" b="0" i="0" dirty="0" err="1">
                <a:effectLst/>
                <a:latin typeface="Times New Roman" panose="02020603050405020304" pitchFamily="18" charset="0"/>
                <a:cs typeface="Times New Roman" panose="02020603050405020304" pitchFamily="18" charset="0"/>
              </a:rPr>
              <a:t>Hadani</a:t>
            </a:r>
            <a:r>
              <a:rPr lang="en-CA" sz="1400" b="0" i="0" dirty="0">
                <a:effectLst/>
                <a:latin typeface="Times New Roman" panose="02020603050405020304" pitchFamily="18" charset="0"/>
                <a:cs typeface="Times New Roman" panose="02020603050405020304" pitchFamily="18" charset="0"/>
              </a:rPr>
              <a:t>, H. S., </a:t>
            </a:r>
            <a:r>
              <a:rPr lang="en-CA" sz="1400" b="0" i="0" dirty="0" err="1">
                <a:effectLst/>
                <a:latin typeface="Times New Roman" panose="02020603050405020304" pitchFamily="18" charset="0"/>
                <a:cs typeface="Times New Roman" panose="02020603050405020304" pitchFamily="18" charset="0"/>
              </a:rPr>
              <a:t>Golinkoff</a:t>
            </a:r>
            <a:r>
              <a:rPr lang="en-CA" sz="1400" b="0" i="0" dirty="0">
                <a:effectLst/>
                <a:latin typeface="Times New Roman" panose="02020603050405020304" pitchFamily="18" charset="0"/>
                <a:cs typeface="Times New Roman" panose="02020603050405020304" pitchFamily="18" charset="0"/>
              </a:rPr>
              <a:t>, R. M., Clark, K., Donohue, C., &amp; </a:t>
            </a:r>
            <a:r>
              <a:rPr lang="en-CA" sz="1400" b="0" i="0" dirty="0" err="1">
                <a:effectLst/>
                <a:latin typeface="Times New Roman" panose="02020603050405020304" pitchFamily="18" charset="0"/>
                <a:cs typeface="Times New Roman" panose="02020603050405020304" pitchFamily="18" charset="0"/>
              </a:rPr>
              <a:t>Wartella</a:t>
            </a:r>
            <a:r>
              <a:rPr lang="en-CA" sz="1400" b="0" i="0" dirty="0">
                <a:effectLst/>
                <a:latin typeface="Times New Roman" panose="02020603050405020304" pitchFamily="18" charset="0"/>
                <a:cs typeface="Times New Roman" panose="02020603050405020304" pitchFamily="18" charset="0"/>
              </a:rPr>
              <a:t>, E. (February 2022). ​ Policy brief. </a:t>
            </a:r>
            <a:r>
              <a:rPr lang="en-US" sz="1400" dirty="0">
                <a:latin typeface="Times New Roman" panose="02020603050405020304" pitchFamily="18" charset="0"/>
                <a:cs typeface="Times New Roman" panose="02020603050405020304" pitchFamily="18" charset="0"/>
              </a:rPr>
              <a:t>Brookings, 2022</a:t>
            </a:r>
            <a:endParaRPr lang="en-CA"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Attrition</a:t>
            </a:r>
          </a:p>
        </p:txBody>
      </p:sp>
      <p:sp>
        <p:nvSpPr>
          <p:cNvPr id="3" name="Content Placeholder 2"/>
          <p:cNvSpPr>
            <a:spLocks noGrp="1"/>
          </p:cNvSpPr>
          <p:nvPr>
            <p:ph idx="1"/>
          </p:nvPr>
        </p:nvSpPr>
        <p:spPr/>
        <p:txBody>
          <a:bodyPr/>
          <a:lstStyle/>
          <a:p>
            <a:r>
              <a:rPr lang="en-US" dirty="0"/>
              <a:t>Individual: assumptions, skills, background experiences; personal situation</a:t>
            </a:r>
          </a:p>
          <a:p>
            <a:r>
              <a:rPr lang="en-US" dirty="0"/>
              <a:t>Course-related</a:t>
            </a:r>
          </a:p>
          <a:p>
            <a:r>
              <a:rPr lang="en-US" dirty="0"/>
              <a:t>Technological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using a computer&#10;&#10;Description automatically generated"/>
          <p:cNvPicPr>
            <a:picLocks noGrp="1" noChangeAspect="1"/>
          </p:cNvPicPr>
          <p:nvPr>
            <p:ph type="pic" idx="11"/>
          </p:nvPr>
        </p:nvPicPr>
        <p:blipFill rotWithShape="1">
          <a:blip r:embed="rId3" cstate="print">
            <a:extLst>
              <a:ext uri="{28A0092B-C50C-407E-A947-70E740481C1C}">
                <a14:useLocalDpi xmlns:a14="http://schemas.microsoft.com/office/drawing/2010/main" val="0"/>
              </a:ext>
            </a:extLst>
          </a:blip>
          <a:srcRect l="16174" r="21206"/>
          <a:stretch>
            <a:fillRect/>
          </a:stretch>
        </p:blipFill>
        <p:spPr>
          <a:xfrm>
            <a:off x="20" y="10"/>
            <a:ext cx="6305530" cy="6721465"/>
          </a:xfrm>
          <a:prstGeom prst="rect">
            <a:avLst/>
          </a:prstGeom>
          <a:noFill/>
        </p:spPr>
      </p:pic>
      <p:sp>
        <p:nvSpPr>
          <p:cNvPr id="6" name="Title 5"/>
          <p:cNvSpPr>
            <a:spLocks noGrp="1"/>
          </p:cNvSpPr>
          <p:nvPr>
            <p:ph type="title"/>
          </p:nvPr>
        </p:nvSpPr>
        <p:spPr>
          <a:xfrm>
            <a:off x="6657974" y="611077"/>
            <a:ext cx="4695825" cy="833663"/>
          </a:xfrm>
        </p:spPr>
        <p:txBody>
          <a:bodyPr wrap="square" anchor="ctr">
            <a:normAutofit/>
          </a:bodyPr>
          <a:lstStyle/>
          <a:p>
            <a:r>
              <a:rPr lang="en-US" dirty="0">
                <a:solidFill>
                  <a:schemeClr val="bg2"/>
                </a:solidFill>
              </a:rPr>
              <a:t>Distance Education</a:t>
            </a:r>
            <a:endParaRPr lang="en-CA" dirty="0">
              <a:solidFill>
                <a:schemeClr val="bg2"/>
              </a:solidFill>
            </a:endParaRPr>
          </a:p>
        </p:txBody>
      </p:sp>
      <p:sp>
        <p:nvSpPr>
          <p:cNvPr id="8" name="Content Placeholder 7"/>
          <p:cNvSpPr>
            <a:spLocks noGrp="1"/>
          </p:cNvSpPr>
          <p:nvPr>
            <p:ph idx="1"/>
          </p:nvPr>
        </p:nvSpPr>
        <p:spPr>
          <a:xfrm>
            <a:off x="6657974" y="1825625"/>
            <a:ext cx="4695826" cy="4351338"/>
          </a:xfrm>
        </p:spPr>
        <p:txBody>
          <a:bodyPr>
            <a:normAutofit fontScale="92500" lnSpcReduction="20000"/>
          </a:bodyPr>
          <a:lstStyle/>
          <a:p>
            <a:r>
              <a:rPr lang="en-US" dirty="0"/>
              <a:t>separation of teacher and learner in the learning process;</a:t>
            </a:r>
          </a:p>
          <a:p>
            <a:r>
              <a:rPr lang="en-US" dirty="0"/>
              <a:t>influence of an educational organization in the planning, designing and delivering of learning resources and opportunities;</a:t>
            </a:r>
          </a:p>
          <a:p>
            <a:r>
              <a:rPr lang="en-US" dirty="0"/>
              <a:t>use of technical media for delivery of learning content;</a:t>
            </a:r>
          </a:p>
          <a:p>
            <a:r>
              <a:rPr lang="en-US" dirty="0"/>
              <a:t>provision of two-way communication between student and teacher, and student and students;</a:t>
            </a:r>
          </a:p>
          <a:p>
            <a:r>
              <a:rPr lang="en-US" dirty="0"/>
              <a:t>absence of regular learning groups. </a:t>
            </a:r>
          </a:p>
          <a:p>
            <a:pPr marL="0" indent="0">
              <a:buNone/>
            </a:pPr>
            <a:endParaRPr lang="en-US" sz="1200" dirty="0"/>
          </a:p>
          <a:p>
            <a:pPr marL="0" indent="0">
              <a:buNone/>
            </a:pPr>
            <a:r>
              <a:rPr lang="en-US" sz="1200" dirty="0"/>
              <a:t>Source: Keegan, 1996. </a:t>
            </a:r>
          </a:p>
          <a:p>
            <a:endParaRPr lang="en-CA" dirty="0"/>
          </a:p>
        </p:txBody>
      </p:sp>
      <p:sp>
        <p:nvSpPr>
          <p:cNvPr id="4" name="Slide Number Placeholder 3"/>
          <p:cNvSpPr>
            <a:spLocks noGrp="1"/>
          </p:cNvSpPr>
          <p:nvPr>
            <p:ph type="sldNum" sz="quarter" idx="10"/>
          </p:nvPr>
        </p:nvSpPr>
        <p:spPr>
          <a:xfrm>
            <a:off x="11353800" y="6361475"/>
            <a:ext cx="838200" cy="360000"/>
          </a:xfrm>
        </p:spPr>
        <p:txBody>
          <a:bodyPr anchor="ctr">
            <a:normAutofit fontScale="92500"/>
          </a:bodyPr>
          <a:lstStyle/>
          <a:p>
            <a:pPr>
              <a:spcAft>
                <a:spcPts val="600"/>
              </a:spcAft>
            </a:pPr>
            <a:r>
              <a:rPr lang="en-US"/>
              <a:t>PAGE </a:t>
            </a:r>
            <a:fld id="{4A9B5881-4007-4345-955A-79C2656F0C49}"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Learner Motivation</a:t>
            </a:r>
          </a:p>
        </p:txBody>
      </p:sp>
      <p:sp>
        <p:nvSpPr>
          <p:cNvPr id="3" name="Content Placeholder 2"/>
          <p:cNvSpPr>
            <a:spLocks noGrp="1"/>
          </p:cNvSpPr>
          <p:nvPr>
            <p:ph idx="1"/>
          </p:nvPr>
        </p:nvSpPr>
        <p:spPr/>
        <p:txBody>
          <a:bodyPr/>
          <a:lstStyle/>
          <a:p>
            <a:r>
              <a:rPr lang="en-US" b="1" dirty="0"/>
              <a:t>Intrinsic </a:t>
            </a:r>
            <a:r>
              <a:rPr lang="en-US" dirty="0"/>
              <a:t>: goals; interest, desire to enhance knowledge skills, attitudes; freedom and choice over their actions</a:t>
            </a:r>
          </a:p>
          <a:p>
            <a:r>
              <a:rPr lang="en-US" b="1" dirty="0"/>
              <a:t>Extrinsic</a:t>
            </a:r>
            <a:r>
              <a:rPr lang="en-US" dirty="0"/>
              <a:t>: online support; praise from tutors; rewards and recognition; grades, money, certificates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upils learning with tablet"/>
          <p:cNvPicPr>
            <a:picLocks noChangeAspect="1"/>
          </p:cNvPicPr>
          <p:nvPr/>
        </p:nvPicPr>
        <p:blipFill rotWithShape="1">
          <a:blip r:embed="rId3" cstate="email"/>
          <a:srcRect t="-381"/>
          <a:stretch>
            <a:fillRect/>
          </a:stretch>
        </p:blipFill>
        <p:spPr>
          <a:xfrm>
            <a:off x="0" y="-51088"/>
            <a:ext cx="12192000" cy="6909088"/>
          </a:xfrm>
          <a:prstGeom prst="rect">
            <a:avLst/>
          </a:prstGeom>
        </p:spPr>
      </p:pic>
      <p:sp useBgFill="1">
        <p:nvSpPr>
          <p:cNvPr id="16" name="Freeform: Shape 15"/>
          <p:cNvSpPr>
            <a:spLocks noGrp="1" noRot="1" noChangeAspect="1" noMove="1" noResize="1" noEditPoints="1" noAdjustHandles="1" noChangeArrowheads="1" noChangeShapeType="1" noTextEdit="1"/>
          </p:cNvSpPr>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p:cNvSpPr>
            <a:spLocks noGrp="1"/>
          </p:cNvSpPr>
          <p:nvPr>
            <p:ph type="title"/>
          </p:nvPr>
        </p:nvSpPr>
        <p:spPr>
          <a:xfrm>
            <a:off x="1037809" y="998780"/>
            <a:ext cx="4775162" cy="1339382"/>
          </a:xfrm>
        </p:spPr>
        <p:txBody>
          <a:bodyPr>
            <a:normAutofit/>
          </a:bodyPr>
          <a:lstStyle/>
          <a:p>
            <a:pPr algn="ctr"/>
            <a:r>
              <a:rPr lang="en-US" sz="4000" dirty="0"/>
              <a:t>Social Emotional Learning</a:t>
            </a:r>
            <a:endParaRPr lang="en-CA" sz="4000" dirty="0"/>
          </a:p>
        </p:txBody>
      </p:sp>
      <p:sp>
        <p:nvSpPr>
          <p:cNvPr id="18" name="Rectangle 6"/>
          <p:cNvSpPr>
            <a:spLocks noGrp="1" noRot="1" noChangeAspect="1" noMove="1" noResize="1" noEditPoints="1" noAdjustHandles="1" noChangeArrowheads="1" noChangeShapeType="1" noTextEdit="1"/>
          </p:cNvSpPr>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1" fmla="*/ 0 w 2142503"/>
              <a:gd name="connsiteY0-2" fmla="*/ 0 h 582145"/>
              <a:gd name="connsiteX1-3" fmla="*/ 2142503 w 2142503"/>
              <a:gd name="connsiteY1-4" fmla="*/ 0 h 582145"/>
              <a:gd name="connsiteX2-5" fmla="*/ 2142503 w 2142503"/>
              <a:gd name="connsiteY2-6" fmla="*/ 571500 h 582145"/>
              <a:gd name="connsiteX3-7" fmla="*/ 2050917 w 2142503"/>
              <a:gd name="connsiteY3-8" fmla="*/ 582088 h 582145"/>
              <a:gd name="connsiteX4-9" fmla="*/ 0 w 2142503"/>
              <a:gd name="connsiteY4-10" fmla="*/ 571500 h 582145"/>
              <a:gd name="connsiteX5" fmla="*/ 0 w 2142503"/>
              <a:gd name="connsiteY5" fmla="*/ 0 h 582145"/>
              <a:gd name="connsiteX0-11" fmla="*/ 0 w 2159832"/>
              <a:gd name="connsiteY0-12" fmla="*/ 0 h 582145"/>
              <a:gd name="connsiteX1-13" fmla="*/ 2142503 w 2159832"/>
              <a:gd name="connsiteY1-14" fmla="*/ 0 h 582145"/>
              <a:gd name="connsiteX2-15" fmla="*/ 2159829 w 2159832"/>
              <a:gd name="connsiteY2-16" fmla="*/ 96526 h 582145"/>
              <a:gd name="connsiteX3-17" fmla="*/ 2142503 w 2159832"/>
              <a:gd name="connsiteY3-18" fmla="*/ 571500 h 582145"/>
              <a:gd name="connsiteX4-19" fmla="*/ 2050917 w 2159832"/>
              <a:gd name="connsiteY4-20" fmla="*/ 582088 h 582145"/>
              <a:gd name="connsiteX5-21" fmla="*/ 0 w 2159832"/>
              <a:gd name="connsiteY5-22" fmla="*/ 571500 h 582145"/>
              <a:gd name="connsiteX6" fmla="*/ 0 w 2159832"/>
              <a:gd name="connsiteY6" fmla="*/ 0 h 582145"/>
              <a:gd name="connsiteX0-23" fmla="*/ 0 w 2159832"/>
              <a:gd name="connsiteY0-24" fmla="*/ 12386 h 594531"/>
              <a:gd name="connsiteX1-25" fmla="*/ 67826 w 2159832"/>
              <a:gd name="connsiteY1-26" fmla="*/ 0 h 594531"/>
              <a:gd name="connsiteX2-27" fmla="*/ 2142503 w 2159832"/>
              <a:gd name="connsiteY2-28" fmla="*/ 12386 h 594531"/>
              <a:gd name="connsiteX3-29" fmla="*/ 2159829 w 2159832"/>
              <a:gd name="connsiteY3-30" fmla="*/ 108912 h 594531"/>
              <a:gd name="connsiteX4-31" fmla="*/ 2142503 w 2159832"/>
              <a:gd name="connsiteY4-32" fmla="*/ 583886 h 594531"/>
              <a:gd name="connsiteX5-33" fmla="*/ 2050917 w 2159832"/>
              <a:gd name="connsiteY5-34" fmla="*/ 594474 h 594531"/>
              <a:gd name="connsiteX6-35" fmla="*/ 0 w 2159832"/>
              <a:gd name="connsiteY6-36" fmla="*/ 583886 h 594531"/>
              <a:gd name="connsiteX7" fmla="*/ 0 w 2159832"/>
              <a:gd name="connsiteY7" fmla="*/ 12386 h 594531"/>
              <a:gd name="connsiteX0-37" fmla="*/ 0 w 2168908"/>
              <a:gd name="connsiteY0-38" fmla="*/ 26000 h 594531"/>
              <a:gd name="connsiteX1-39" fmla="*/ 76902 w 2168908"/>
              <a:gd name="connsiteY1-40" fmla="*/ 0 h 594531"/>
              <a:gd name="connsiteX2-41" fmla="*/ 2151579 w 2168908"/>
              <a:gd name="connsiteY2-42" fmla="*/ 12386 h 594531"/>
              <a:gd name="connsiteX3-43" fmla="*/ 2168905 w 2168908"/>
              <a:gd name="connsiteY3-44" fmla="*/ 108912 h 594531"/>
              <a:gd name="connsiteX4-45" fmla="*/ 2151579 w 2168908"/>
              <a:gd name="connsiteY4-46" fmla="*/ 583886 h 594531"/>
              <a:gd name="connsiteX5-47" fmla="*/ 2059993 w 2168908"/>
              <a:gd name="connsiteY5-48" fmla="*/ 594474 h 594531"/>
              <a:gd name="connsiteX6-49" fmla="*/ 9076 w 2168908"/>
              <a:gd name="connsiteY6-50" fmla="*/ 583886 h 594531"/>
              <a:gd name="connsiteX7-51" fmla="*/ 0 w 2168908"/>
              <a:gd name="connsiteY7-52" fmla="*/ 26000 h 594531"/>
              <a:gd name="connsiteX0-53" fmla="*/ 5393 w 2174301"/>
              <a:gd name="connsiteY0-54" fmla="*/ 26000 h 594531"/>
              <a:gd name="connsiteX1-55" fmla="*/ 82295 w 2174301"/>
              <a:gd name="connsiteY1-56" fmla="*/ 0 h 594531"/>
              <a:gd name="connsiteX2-57" fmla="*/ 2156972 w 2174301"/>
              <a:gd name="connsiteY2-58" fmla="*/ 12386 h 594531"/>
              <a:gd name="connsiteX3-59" fmla="*/ 2174298 w 2174301"/>
              <a:gd name="connsiteY3-60" fmla="*/ 108912 h 594531"/>
              <a:gd name="connsiteX4-61" fmla="*/ 2156972 w 2174301"/>
              <a:gd name="connsiteY4-62" fmla="*/ 583886 h 594531"/>
              <a:gd name="connsiteX5-63" fmla="*/ 2065386 w 2174301"/>
              <a:gd name="connsiteY5-64" fmla="*/ 594474 h 594531"/>
              <a:gd name="connsiteX6-65" fmla="*/ 14469 w 2174301"/>
              <a:gd name="connsiteY6-66" fmla="*/ 583886 h 594531"/>
              <a:gd name="connsiteX7-67" fmla="*/ 5393 w 2174301"/>
              <a:gd name="connsiteY7-68" fmla="*/ 26000 h 594531"/>
              <a:gd name="connsiteX0-69" fmla="*/ 5393 w 2174301"/>
              <a:gd name="connsiteY0-70" fmla="*/ 26000 h 594531"/>
              <a:gd name="connsiteX1-71" fmla="*/ 82295 w 2174301"/>
              <a:gd name="connsiteY1-72" fmla="*/ 0 h 594531"/>
              <a:gd name="connsiteX2-73" fmla="*/ 2156972 w 2174301"/>
              <a:gd name="connsiteY2-74" fmla="*/ 12386 h 594531"/>
              <a:gd name="connsiteX3-75" fmla="*/ 2174298 w 2174301"/>
              <a:gd name="connsiteY3-76" fmla="*/ 108912 h 594531"/>
              <a:gd name="connsiteX4-77" fmla="*/ 2156972 w 2174301"/>
              <a:gd name="connsiteY4-78" fmla="*/ 583886 h 594531"/>
              <a:gd name="connsiteX5-79" fmla="*/ 2065386 w 2174301"/>
              <a:gd name="connsiteY5-80" fmla="*/ 594474 h 594531"/>
              <a:gd name="connsiteX6-81" fmla="*/ 14469 w 2174301"/>
              <a:gd name="connsiteY6-82" fmla="*/ 583886 h 594531"/>
              <a:gd name="connsiteX7-83" fmla="*/ 5393 w 2174301"/>
              <a:gd name="connsiteY7-84" fmla="*/ 26000 h 594531"/>
              <a:gd name="connsiteX0-85" fmla="*/ 5393 w 2174301"/>
              <a:gd name="connsiteY0-86" fmla="*/ 26000 h 594531"/>
              <a:gd name="connsiteX1-87" fmla="*/ 82295 w 2174301"/>
              <a:gd name="connsiteY1-88" fmla="*/ 0 h 594531"/>
              <a:gd name="connsiteX2-89" fmla="*/ 2156972 w 2174301"/>
              <a:gd name="connsiteY2-90" fmla="*/ 12386 h 594531"/>
              <a:gd name="connsiteX3-91" fmla="*/ 2174298 w 2174301"/>
              <a:gd name="connsiteY3-92" fmla="*/ 108912 h 594531"/>
              <a:gd name="connsiteX4-93" fmla="*/ 2156972 w 2174301"/>
              <a:gd name="connsiteY4-94" fmla="*/ 583886 h 594531"/>
              <a:gd name="connsiteX5-95" fmla="*/ 2065386 w 2174301"/>
              <a:gd name="connsiteY5-96" fmla="*/ 594474 h 594531"/>
              <a:gd name="connsiteX6-97" fmla="*/ 14469 w 2174301"/>
              <a:gd name="connsiteY6-98" fmla="*/ 583886 h 594531"/>
              <a:gd name="connsiteX7-99" fmla="*/ 5393 w 2174301"/>
              <a:gd name="connsiteY7-100" fmla="*/ 26000 h 594531"/>
              <a:gd name="connsiteX0-101" fmla="*/ 5393 w 2174301"/>
              <a:gd name="connsiteY0-102" fmla="*/ 26000 h 594531"/>
              <a:gd name="connsiteX1-103" fmla="*/ 82295 w 2174301"/>
              <a:gd name="connsiteY1-104" fmla="*/ 0 h 594531"/>
              <a:gd name="connsiteX2-105" fmla="*/ 2156972 w 2174301"/>
              <a:gd name="connsiteY2-106" fmla="*/ 12386 h 594531"/>
              <a:gd name="connsiteX3-107" fmla="*/ 2174298 w 2174301"/>
              <a:gd name="connsiteY3-108" fmla="*/ 108912 h 594531"/>
              <a:gd name="connsiteX4-109" fmla="*/ 2156972 w 2174301"/>
              <a:gd name="connsiteY4-110" fmla="*/ 583886 h 594531"/>
              <a:gd name="connsiteX5-111" fmla="*/ 2065386 w 2174301"/>
              <a:gd name="connsiteY5-112" fmla="*/ 594474 h 594531"/>
              <a:gd name="connsiteX6-113" fmla="*/ 14469 w 2174301"/>
              <a:gd name="connsiteY6-114" fmla="*/ 583886 h 594531"/>
              <a:gd name="connsiteX7-115" fmla="*/ 5393 w 2174301"/>
              <a:gd name="connsiteY7-116" fmla="*/ 26000 h 594531"/>
              <a:gd name="connsiteX0-117" fmla="*/ 147197 w 2316105"/>
              <a:gd name="connsiteY0-118" fmla="*/ 26000 h 594531"/>
              <a:gd name="connsiteX1-119" fmla="*/ 224099 w 2316105"/>
              <a:gd name="connsiteY1-120" fmla="*/ 0 h 594531"/>
              <a:gd name="connsiteX2-121" fmla="*/ 2298776 w 2316105"/>
              <a:gd name="connsiteY2-122" fmla="*/ 12386 h 594531"/>
              <a:gd name="connsiteX3-123" fmla="*/ 2316102 w 2316105"/>
              <a:gd name="connsiteY3-124" fmla="*/ 108912 h 594531"/>
              <a:gd name="connsiteX4-125" fmla="*/ 2298776 w 2316105"/>
              <a:gd name="connsiteY4-126" fmla="*/ 583886 h 594531"/>
              <a:gd name="connsiteX5-127" fmla="*/ 2207190 w 2316105"/>
              <a:gd name="connsiteY5-128" fmla="*/ 594474 h 594531"/>
              <a:gd name="connsiteX6-129" fmla="*/ 156273 w 2316105"/>
              <a:gd name="connsiteY6-130" fmla="*/ 583886 h 594531"/>
              <a:gd name="connsiteX7-131" fmla="*/ 142416 w 2316105"/>
              <a:gd name="connsiteY7-132" fmla="*/ 235975 h 594531"/>
              <a:gd name="connsiteX8" fmla="*/ 147197 w 2316105"/>
              <a:gd name="connsiteY8" fmla="*/ 26000 h 594531"/>
              <a:gd name="connsiteX0-133" fmla="*/ 154684 w 2323592"/>
              <a:gd name="connsiteY0-134" fmla="*/ 26000 h 594531"/>
              <a:gd name="connsiteX1-135" fmla="*/ 231586 w 2323592"/>
              <a:gd name="connsiteY1-136" fmla="*/ 0 h 594531"/>
              <a:gd name="connsiteX2-137" fmla="*/ 2306263 w 2323592"/>
              <a:gd name="connsiteY2-138" fmla="*/ 12386 h 594531"/>
              <a:gd name="connsiteX3-139" fmla="*/ 2323589 w 2323592"/>
              <a:gd name="connsiteY3-140" fmla="*/ 108912 h 594531"/>
              <a:gd name="connsiteX4-141" fmla="*/ 2306263 w 2323592"/>
              <a:gd name="connsiteY4-142" fmla="*/ 583886 h 594531"/>
              <a:gd name="connsiteX5-143" fmla="*/ 2214677 w 2323592"/>
              <a:gd name="connsiteY5-144" fmla="*/ 594474 h 594531"/>
              <a:gd name="connsiteX6-145" fmla="*/ 163760 w 2323592"/>
              <a:gd name="connsiteY6-146" fmla="*/ 583886 h 594531"/>
              <a:gd name="connsiteX7-147" fmla="*/ 158979 w 2323592"/>
              <a:gd name="connsiteY7-148" fmla="*/ 403879 h 594531"/>
              <a:gd name="connsiteX8-149" fmla="*/ 149903 w 2323592"/>
              <a:gd name="connsiteY8-150" fmla="*/ 235975 h 594531"/>
              <a:gd name="connsiteX9" fmla="*/ 154684 w 2323592"/>
              <a:gd name="connsiteY9" fmla="*/ 26000 h 594531"/>
              <a:gd name="connsiteX0-151" fmla="*/ 13665 w 2182573"/>
              <a:gd name="connsiteY0-152" fmla="*/ 26000 h 594531"/>
              <a:gd name="connsiteX1-153" fmla="*/ 90567 w 2182573"/>
              <a:gd name="connsiteY1-154" fmla="*/ 0 h 594531"/>
              <a:gd name="connsiteX2-155" fmla="*/ 2165244 w 2182573"/>
              <a:gd name="connsiteY2-156" fmla="*/ 12386 h 594531"/>
              <a:gd name="connsiteX3-157" fmla="*/ 2182570 w 2182573"/>
              <a:gd name="connsiteY3-158" fmla="*/ 108912 h 594531"/>
              <a:gd name="connsiteX4-159" fmla="*/ 2165244 w 2182573"/>
              <a:gd name="connsiteY4-160" fmla="*/ 583886 h 594531"/>
              <a:gd name="connsiteX5-161" fmla="*/ 2073658 w 2182573"/>
              <a:gd name="connsiteY5-162" fmla="*/ 594474 h 594531"/>
              <a:gd name="connsiteX6-163" fmla="*/ 22741 w 2182573"/>
              <a:gd name="connsiteY6-164" fmla="*/ 583886 h 594531"/>
              <a:gd name="connsiteX7-165" fmla="*/ 17960 w 2182573"/>
              <a:gd name="connsiteY7-166" fmla="*/ 403879 h 594531"/>
              <a:gd name="connsiteX8-167" fmla="*/ 8884 w 2182573"/>
              <a:gd name="connsiteY8-168" fmla="*/ 235975 h 594531"/>
              <a:gd name="connsiteX9-169" fmla="*/ 13665 w 2182573"/>
              <a:gd name="connsiteY9-170" fmla="*/ 26000 h 594531"/>
              <a:gd name="connsiteX0-171" fmla="*/ 13665 w 2202120"/>
              <a:gd name="connsiteY0-172" fmla="*/ 26000 h 594531"/>
              <a:gd name="connsiteX1-173" fmla="*/ 90567 w 2202120"/>
              <a:gd name="connsiteY1-174" fmla="*/ 0 h 594531"/>
              <a:gd name="connsiteX2-175" fmla="*/ 2165244 w 2202120"/>
              <a:gd name="connsiteY2-176" fmla="*/ 12386 h 594531"/>
              <a:gd name="connsiteX3-177" fmla="*/ 2182570 w 2202120"/>
              <a:gd name="connsiteY3-178" fmla="*/ 108912 h 594531"/>
              <a:gd name="connsiteX4-179" fmla="*/ 2192471 w 2202120"/>
              <a:gd name="connsiteY4-180" fmla="*/ 583886 h 594531"/>
              <a:gd name="connsiteX5-181" fmla="*/ 2073658 w 2202120"/>
              <a:gd name="connsiteY5-182" fmla="*/ 594474 h 594531"/>
              <a:gd name="connsiteX6-183" fmla="*/ 22741 w 2202120"/>
              <a:gd name="connsiteY6-184" fmla="*/ 583886 h 594531"/>
              <a:gd name="connsiteX7-185" fmla="*/ 17960 w 2202120"/>
              <a:gd name="connsiteY7-186" fmla="*/ 403879 h 594531"/>
              <a:gd name="connsiteX8-187" fmla="*/ 8884 w 2202120"/>
              <a:gd name="connsiteY8-188" fmla="*/ 235975 h 594531"/>
              <a:gd name="connsiteX9-189" fmla="*/ 13665 w 2202120"/>
              <a:gd name="connsiteY9-190" fmla="*/ 26000 h 594531"/>
              <a:gd name="connsiteX0-191" fmla="*/ 13665 w 2202036"/>
              <a:gd name="connsiteY0-192" fmla="*/ 26000 h 594531"/>
              <a:gd name="connsiteX1-193" fmla="*/ 90567 w 2202036"/>
              <a:gd name="connsiteY1-194" fmla="*/ 0 h 594531"/>
              <a:gd name="connsiteX2-195" fmla="*/ 2165244 w 2202036"/>
              <a:gd name="connsiteY2-196" fmla="*/ 12386 h 594531"/>
              <a:gd name="connsiteX3-197" fmla="*/ 2182570 w 2202036"/>
              <a:gd name="connsiteY3-198" fmla="*/ 108912 h 594531"/>
              <a:gd name="connsiteX4-199" fmla="*/ 2191645 w 2202036"/>
              <a:gd name="connsiteY4-200" fmla="*/ 422031 h 594531"/>
              <a:gd name="connsiteX5-201" fmla="*/ 2192471 w 2202036"/>
              <a:gd name="connsiteY5-202" fmla="*/ 583886 h 594531"/>
              <a:gd name="connsiteX6-203" fmla="*/ 2073658 w 2202036"/>
              <a:gd name="connsiteY6-204" fmla="*/ 594474 h 594531"/>
              <a:gd name="connsiteX7-205" fmla="*/ 22741 w 2202036"/>
              <a:gd name="connsiteY7-206" fmla="*/ 583886 h 594531"/>
              <a:gd name="connsiteX8-207" fmla="*/ 17960 w 2202036"/>
              <a:gd name="connsiteY8-208" fmla="*/ 403879 h 594531"/>
              <a:gd name="connsiteX9-209" fmla="*/ 8884 w 2202036"/>
              <a:gd name="connsiteY9-210" fmla="*/ 235975 h 594531"/>
              <a:gd name="connsiteX10" fmla="*/ 13665 w 2202036"/>
              <a:gd name="connsiteY10" fmla="*/ 26000 h 594531"/>
              <a:gd name="connsiteX0-211" fmla="*/ 142254 w 2330625"/>
              <a:gd name="connsiteY0-212" fmla="*/ 26000 h 594531"/>
              <a:gd name="connsiteX1-213" fmla="*/ 219156 w 2330625"/>
              <a:gd name="connsiteY1-214" fmla="*/ 0 h 594531"/>
              <a:gd name="connsiteX2-215" fmla="*/ 2293833 w 2330625"/>
              <a:gd name="connsiteY2-216" fmla="*/ 12386 h 594531"/>
              <a:gd name="connsiteX3-217" fmla="*/ 2311159 w 2330625"/>
              <a:gd name="connsiteY3-218" fmla="*/ 108912 h 594531"/>
              <a:gd name="connsiteX4-219" fmla="*/ 2320234 w 2330625"/>
              <a:gd name="connsiteY4-220" fmla="*/ 422031 h 594531"/>
              <a:gd name="connsiteX5-221" fmla="*/ 2321060 w 2330625"/>
              <a:gd name="connsiteY5-222" fmla="*/ 583886 h 594531"/>
              <a:gd name="connsiteX6-223" fmla="*/ 2202247 w 2330625"/>
              <a:gd name="connsiteY6-224" fmla="*/ 594474 h 594531"/>
              <a:gd name="connsiteX7-225" fmla="*/ 151330 w 2330625"/>
              <a:gd name="connsiteY7-226" fmla="*/ 583886 h 594531"/>
              <a:gd name="connsiteX8-227" fmla="*/ 155624 w 2330625"/>
              <a:gd name="connsiteY8-228" fmla="*/ 512790 h 594531"/>
              <a:gd name="connsiteX9-229" fmla="*/ 146549 w 2330625"/>
              <a:gd name="connsiteY9-230" fmla="*/ 403879 h 594531"/>
              <a:gd name="connsiteX10-231" fmla="*/ 137473 w 2330625"/>
              <a:gd name="connsiteY10-232" fmla="*/ 235975 h 594531"/>
              <a:gd name="connsiteX11" fmla="*/ 142254 w 2330625"/>
              <a:gd name="connsiteY11" fmla="*/ 26000 h 594531"/>
              <a:gd name="connsiteX0-233" fmla="*/ 13413 w 2201784"/>
              <a:gd name="connsiteY0-234" fmla="*/ 26000 h 594531"/>
              <a:gd name="connsiteX1-235" fmla="*/ 90315 w 2201784"/>
              <a:gd name="connsiteY1-236" fmla="*/ 0 h 594531"/>
              <a:gd name="connsiteX2-237" fmla="*/ 2164992 w 2201784"/>
              <a:gd name="connsiteY2-238" fmla="*/ 12386 h 594531"/>
              <a:gd name="connsiteX3-239" fmla="*/ 2182318 w 2201784"/>
              <a:gd name="connsiteY3-240" fmla="*/ 108912 h 594531"/>
              <a:gd name="connsiteX4-241" fmla="*/ 2191393 w 2201784"/>
              <a:gd name="connsiteY4-242" fmla="*/ 422031 h 594531"/>
              <a:gd name="connsiteX5-243" fmla="*/ 2192219 w 2201784"/>
              <a:gd name="connsiteY5-244" fmla="*/ 583886 h 594531"/>
              <a:gd name="connsiteX6-245" fmla="*/ 2073406 w 2201784"/>
              <a:gd name="connsiteY6-246" fmla="*/ 594474 h 594531"/>
              <a:gd name="connsiteX7-247" fmla="*/ 22489 w 2201784"/>
              <a:gd name="connsiteY7-248" fmla="*/ 583886 h 594531"/>
              <a:gd name="connsiteX8-249" fmla="*/ 26783 w 2201784"/>
              <a:gd name="connsiteY8-250" fmla="*/ 512790 h 594531"/>
              <a:gd name="connsiteX9-251" fmla="*/ 17708 w 2201784"/>
              <a:gd name="connsiteY9-252" fmla="*/ 403879 h 594531"/>
              <a:gd name="connsiteX10-253" fmla="*/ 8632 w 2201784"/>
              <a:gd name="connsiteY10-254" fmla="*/ 235975 h 594531"/>
              <a:gd name="connsiteX11-255" fmla="*/ 13413 w 2201784"/>
              <a:gd name="connsiteY11-256" fmla="*/ 26000 h 5945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149" y="connsiteY8-150"/>
              </a:cxn>
              <a:cxn ang="0">
                <a:pos x="connsiteX9-169" y="connsiteY9-170"/>
              </a:cxn>
              <a:cxn ang="0">
                <a:pos x="connsiteX10-231" y="connsiteY10-232"/>
              </a:cxn>
              <a:cxn ang="0">
                <a:pos x="connsiteX11-255" y="connsiteY11-256"/>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899886" y="2547257"/>
            <a:ext cx="5064595" cy="3476368"/>
          </a:xfrm>
        </p:spPr>
        <p:txBody>
          <a:bodyPr anchor="ctr">
            <a:normAutofit/>
          </a:bodyPr>
          <a:lstStyle/>
          <a:p>
            <a:r>
              <a:rPr lang="en-US" sz="2400" dirty="0"/>
              <a:t>Social and emotional skills are key</a:t>
            </a:r>
          </a:p>
          <a:p>
            <a:r>
              <a:rPr lang="en-US" sz="2400" dirty="0"/>
              <a:t>Years after students participated in SEL, their academic performance was an average of 13 percentile points higher than students who didn’t participate.</a:t>
            </a:r>
          </a:p>
          <a:p>
            <a:endParaRPr lang="en-CA" sz="2400" dirty="0"/>
          </a:p>
        </p:txBody>
      </p:sp>
      <p:sp>
        <p:nvSpPr>
          <p:cNvPr id="2" name="Title 1"/>
          <p:cNvSpPr txBox="1"/>
          <p:nvPr/>
        </p:nvSpPr>
        <p:spPr>
          <a:xfrm>
            <a:off x="1438275" y="627507"/>
            <a:ext cx="9909430" cy="1043475"/>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1"/>
              </a:solidFill>
              <a:latin typeface="+mn-lt"/>
            </a:endParaRPr>
          </a:p>
        </p:txBody>
      </p:sp>
      <p:sp>
        <p:nvSpPr>
          <p:cNvPr id="3" name="Content Placeholder 1"/>
          <p:cNvSpPr txBox="1"/>
          <p:nvPr/>
        </p:nvSpPr>
        <p:spPr>
          <a:xfrm>
            <a:off x="5372432" y="2075059"/>
            <a:ext cx="5646667" cy="38974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lang="en-US" sz="2400" dirty="0">
              <a:latin typeface="Tenorite" panose="00000500000000000000" pitchFamily="2" charset="0"/>
            </a:endParaRPr>
          </a:p>
        </p:txBody>
      </p:sp>
      <p:sp>
        <p:nvSpPr>
          <p:cNvPr id="10" name="TextBox 9"/>
          <p:cNvSpPr txBox="1"/>
          <p:nvPr/>
        </p:nvSpPr>
        <p:spPr>
          <a:xfrm>
            <a:off x="838200" y="6312123"/>
            <a:ext cx="10744200" cy="246221"/>
          </a:xfrm>
          <a:prstGeom prst="rect">
            <a:avLst/>
          </a:prstGeom>
          <a:noFill/>
        </p:spPr>
        <p:txBody>
          <a:bodyPr wrap="square">
            <a:spAutoFit/>
          </a:bodyPr>
          <a:lstStyle/>
          <a:p>
            <a:pPr algn="r" defTabSz="685800">
              <a:spcAft>
                <a:spcPts val="600"/>
              </a:spcAft>
            </a:pPr>
            <a:r>
              <a:rPr lang="fr-FR" sz="1000" dirty="0">
                <a:solidFill>
                  <a:schemeClr val="bg1"/>
                </a:solidFill>
              </a:rPr>
              <a:t>Source: </a:t>
            </a:r>
            <a:r>
              <a:rPr lang="fr-FR" sz="1000" dirty="0">
                <a:solidFill>
                  <a:schemeClr val="bg1"/>
                </a:solidFill>
                <a:hlinkClick r:id="rId4"/>
              </a:rPr>
              <a:t>https://casel.org/fundamentals-of-sel/what-does-the-research-say/</a:t>
            </a:r>
            <a:r>
              <a:rPr lang="fr-FR" sz="1000" dirty="0">
                <a:solidFill>
                  <a:schemeClr val="bg1"/>
                </a:solidFill>
              </a:rPr>
              <a:t>, </a:t>
            </a:r>
            <a:r>
              <a:rPr lang="fr-FR" sz="1000" dirty="0" err="1">
                <a:solidFill>
                  <a:schemeClr val="bg1"/>
                </a:solidFill>
              </a:rPr>
              <a:t>retrieved</a:t>
            </a:r>
            <a:r>
              <a:rPr lang="fr-FR" sz="1000" dirty="0">
                <a:solidFill>
                  <a:schemeClr val="bg1"/>
                </a:solidFill>
              </a:rPr>
              <a:t> on  1 June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199" y="364856"/>
            <a:ext cx="5715001" cy="1326105"/>
          </a:xfrm>
        </p:spPr>
        <p:txBody>
          <a:bodyPr>
            <a:normAutofit fontScale="90000"/>
          </a:bodyPr>
          <a:lstStyle/>
          <a:p>
            <a:r>
              <a:rPr lang="en-US" dirty="0"/>
              <a:t>Effective Learner Support: From Content to Course</a:t>
            </a:r>
          </a:p>
        </p:txBody>
      </p:sp>
      <p:graphicFrame>
        <p:nvGraphicFramePr>
          <p:cNvPr id="10" name="Content Placeholder 2" descr="Content Placeholde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phic 17" descr="Artificial Intelligence"/>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37134" y="2400300"/>
            <a:ext cx="914400" cy="914400"/>
          </a:xfrm>
          <a:prstGeom prst="rect">
            <a:avLst/>
          </a:prstGeom>
        </p:spPr>
      </p:pic>
      <p:pic>
        <p:nvPicPr>
          <p:cNvPr id="4" name="Graphic 3" descr="Customer review"/>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800" y="2400300"/>
            <a:ext cx="914400" cy="914400"/>
          </a:xfrm>
          <a:prstGeom prst="rect">
            <a:avLst/>
          </a:prstGeom>
        </p:spPr>
      </p:pic>
      <p:pic>
        <p:nvPicPr>
          <p:cNvPr id="8" name="Graphic 7" descr="Connections"/>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1200" y="2439682"/>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Interactions: crucial</a:t>
            </a:r>
            <a:endParaRPr lang="en-CA" dirty="0"/>
          </a:p>
        </p:txBody>
      </p:sp>
      <p:sp>
        <p:nvSpPr>
          <p:cNvPr id="3" name="Content Placeholder 2"/>
          <p:cNvSpPr>
            <a:spLocks noGrp="1"/>
          </p:cNvSpPr>
          <p:nvPr>
            <p:ph idx="1"/>
          </p:nvPr>
        </p:nvSpPr>
        <p:spPr/>
        <p:txBody>
          <a:bodyPr/>
          <a:lstStyle/>
          <a:p>
            <a:r>
              <a:rPr lang="en-US" dirty="0"/>
              <a:t>Learner-content</a:t>
            </a:r>
          </a:p>
          <a:p>
            <a:r>
              <a:rPr lang="en-US" dirty="0"/>
              <a:t>Learner-teacher</a:t>
            </a:r>
          </a:p>
          <a:p>
            <a:r>
              <a:rPr lang="en-US" dirty="0"/>
              <a:t>Learner-learner</a:t>
            </a:r>
          </a:p>
          <a:p>
            <a:pPr marL="0" indent="0">
              <a:buNone/>
            </a:pPr>
            <a:r>
              <a:rPr lang="en-US" dirty="0"/>
              <a:t>                                  (Michael Moore, 1989)</a:t>
            </a:r>
          </a:p>
          <a:p>
            <a:endParaRPr lang="en-CA"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Learners ARCS model</a:t>
            </a:r>
            <a:endParaRPr lang="en-CA" dirty="0"/>
          </a:p>
        </p:txBody>
      </p:sp>
      <p:sp>
        <p:nvSpPr>
          <p:cNvPr id="3" name="Content Placeholder 2"/>
          <p:cNvSpPr>
            <a:spLocks noGrp="1"/>
          </p:cNvSpPr>
          <p:nvPr>
            <p:ph idx="1"/>
          </p:nvPr>
        </p:nvSpPr>
        <p:spPr/>
        <p:txBody>
          <a:bodyPr/>
          <a:lstStyle/>
          <a:p>
            <a:r>
              <a:rPr lang="en-US" dirty="0"/>
              <a:t>Attention</a:t>
            </a:r>
          </a:p>
          <a:p>
            <a:r>
              <a:rPr lang="en-US" dirty="0"/>
              <a:t>Relevance</a:t>
            </a:r>
          </a:p>
          <a:p>
            <a:r>
              <a:rPr lang="en-US" dirty="0"/>
              <a:t>Confidence</a:t>
            </a:r>
          </a:p>
          <a:p>
            <a:r>
              <a:rPr lang="en-US" dirty="0"/>
              <a:t>Satisfaction</a:t>
            </a:r>
          </a:p>
          <a:p>
            <a:pPr marL="0" indent="0">
              <a:buNone/>
            </a:pPr>
            <a:r>
              <a:rPr lang="en-US" sz="2000" dirty="0"/>
              <a:t>John Keller (1987, 2010)</a:t>
            </a:r>
          </a:p>
          <a:p>
            <a:endParaRPr lang="en-C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44" y="286603"/>
            <a:ext cx="10026535" cy="759415"/>
          </a:xfrm>
        </p:spPr>
        <p:txBody>
          <a:bodyPr/>
          <a:lstStyle/>
          <a:p>
            <a:r>
              <a:rPr lang="en-US" dirty="0"/>
              <a:t>TEC-VARIETY Model</a:t>
            </a:r>
            <a:endParaRPr lang="en-CA" dirty="0"/>
          </a:p>
        </p:txBody>
      </p:sp>
      <p:sp>
        <p:nvSpPr>
          <p:cNvPr id="3" name="Content Placeholder 2"/>
          <p:cNvSpPr>
            <a:spLocks noGrp="1"/>
          </p:cNvSpPr>
          <p:nvPr>
            <p:ph idx="1"/>
          </p:nvPr>
        </p:nvSpPr>
        <p:spPr>
          <a:xfrm>
            <a:off x="1129144" y="1046019"/>
            <a:ext cx="10145804" cy="5354782"/>
          </a:xfrm>
        </p:spPr>
        <p:txBody>
          <a:bodyPr>
            <a:normAutofit fontScale="70000" lnSpcReduction="20000"/>
          </a:bodyPr>
          <a:lstStyle/>
          <a:p>
            <a:r>
              <a:rPr lang="en-US" dirty="0">
                <a:highlight>
                  <a:srgbClr val="FFFF00"/>
                </a:highlight>
              </a:rPr>
              <a:t>T: Tone</a:t>
            </a:r>
            <a:r>
              <a:rPr lang="en-US" dirty="0"/>
              <a:t>—welcoming environment</a:t>
            </a:r>
          </a:p>
          <a:p>
            <a:r>
              <a:rPr lang="en-US" dirty="0">
                <a:highlight>
                  <a:srgbClr val="FFFF00"/>
                </a:highlight>
              </a:rPr>
              <a:t>E: Encouragement</a:t>
            </a:r>
            <a:r>
              <a:rPr lang="en-US" dirty="0"/>
              <a:t>: feedback and support</a:t>
            </a:r>
          </a:p>
          <a:p>
            <a:r>
              <a:rPr lang="en-US" dirty="0">
                <a:solidFill>
                  <a:srgbClr val="FF0000"/>
                </a:solidFill>
              </a:rPr>
              <a:t>C: Curiosity</a:t>
            </a:r>
            <a:r>
              <a:rPr lang="en-US" dirty="0"/>
              <a:t>: interest in new knowledge</a:t>
            </a:r>
          </a:p>
          <a:p>
            <a:r>
              <a:rPr lang="en-US" dirty="0">
                <a:solidFill>
                  <a:srgbClr val="FF0000"/>
                </a:solidFill>
              </a:rPr>
              <a:t>V: Variety</a:t>
            </a:r>
            <a:r>
              <a:rPr lang="en-US" dirty="0"/>
              <a:t>: novelty </a:t>
            </a:r>
          </a:p>
          <a:p>
            <a:r>
              <a:rPr lang="en-US" dirty="0">
                <a:solidFill>
                  <a:schemeClr val="accent1">
                    <a:lumMod val="75000"/>
                  </a:schemeClr>
                </a:solidFill>
              </a:rPr>
              <a:t>A: Autonomy</a:t>
            </a:r>
            <a:r>
              <a:rPr lang="en-US" dirty="0"/>
              <a:t>: choices and flexibility, sense of purpose</a:t>
            </a:r>
          </a:p>
          <a:p>
            <a:r>
              <a:rPr lang="en-US" dirty="0">
                <a:solidFill>
                  <a:schemeClr val="accent1">
                    <a:lumMod val="75000"/>
                  </a:schemeClr>
                </a:solidFill>
              </a:rPr>
              <a:t>R: Relevance</a:t>
            </a:r>
            <a:r>
              <a:rPr lang="en-US" dirty="0"/>
              <a:t>: application to real-life situation</a:t>
            </a:r>
          </a:p>
          <a:p>
            <a:r>
              <a:rPr lang="en-US" dirty="0">
                <a:highlight>
                  <a:srgbClr val="FF00FF"/>
                </a:highlight>
              </a:rPr>
              <a:t>I: Interactivity</a:t>
            </a:r>
            <a:r>
              <a:rPr lang="en-US" dirty="0"/>
              <a:t>: at various levels</a:t>
            </a:r>
          </a:p>
          <a:p>
            <a:r>
              <a:rPr lang="en-US" dirty="0">
                <a:highlight>
                  <a:srgbClr val="FF00FF"/>
                </a:highlight>
              </a:rPr>
              <a:t>E: Engagement:</a:t>
            </a:r>
            <a:r>
              <a:rPr lang="en-US" dirty="0"/>
              <a:t> with content, tools, involvement</a:t>
            </a:r>
          </a:p>
          <a:p>
            <a:r>
              <a:rPr lang="en-US" dirty="0">
                <a:highlight>
                  <a:srgbClr val="FF00FF"/>
                </a:highlight>
              </a:rPr>
              <a:t>T: Tension</a:t>
            </a:r>
            <a:r>
              <a:rPr lang="en-US" dirty="0"/>
              <a:t>—controversies, challenges </a:t>
            </a:r>
          </a:p>
          <a:p>
            <a:r>
              <a:rPr lang="en-US" dirty="0">
                <a:solidFill>
                  <a:srgbClr val="00B050"/>
                </a:solidFill>
              </a:rPr>
              <a:t>Y: Yielding products</a:t>
            </a:r>
            <a:r>
              <a:rPr lang="en-US" dirty="0"/>
              <a:t>: videos, podcasts</a:t>
            </a:r>
          </a:p>
          <a:p>
            <a:r>
              <a:rPr lang="en-US" sz="2600" dirty="0"/>
              <a:t>                                                              Khoo &amp; Bonk, Motivating and Supporting Online Learners, 2022</a:t>
            </a:r>
            <a:endParaRPr lang="en-CA" sz="2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36" y="286603"/>
            <a:ext cx="9825644" cy="736283"/>
          </a:xfrm>
        </p:spPr>
        <p:txBody>
          <a:bodyPr>
            <a:normAutofit fontScale="90000"/>
          </a:bodyPr>
          <a:lstStyle/>
          <a:p>
            <a:r>
              <a:rPr lang="en-US" dirty="0"/>
              <a:t>Assessment as learner support</a:t>
            </a:r>
            <a:endParaRPr lang="en-CA" dirty="0"/>
          </a:p>
        </p:txBody>
      </p:sp>
      <p:sp>
        <p:nvSpPr>
          <p:cNvPr id="3" name="Text Placeholder 2"/>
          <p:cNvSpPr>
            <a:spLocks noGrp="1"/>
          </p:cNvSpPr>
          <p:nvPr>
            <p:ph type="body" idx="1"/>
          </p:nvPr>
        </p:nvSpPr>
        <p:spPr>
          <a:xfrm>
            <a:off x="1378527" y="1205346"/>
            <a:ext cx="4358488" cy="484910"/>
          </a:xfrm>
        </p:spPr>
        <p:txBody>
          <a:bodyPr/>
          <a:lstStyle/>
          <a:p>
            <a:r>
              <a:rPr lang="en-US" dirty="0"/>
              <a:t>Helpful Feedback</a:t>
            </a:r>
            <a:endParaRPr lang="en-CA" dirty="0"/>
          </a:p>
        </p:txBody>
      </p:sp>
      <p:sp>
        <p:nvSpPr>
          <p:cNvPr id="4" name="Content Placeholder 3"/>
          <p:cNvSpPr>
            <a:spLocks noGrp="1"/>
          </p:cNvSpPr>
          <p:nvPr>
            <p:ph sz="half" idx="2"/>
          </p:nvPr>
        </p:nvSpPr>
        <p:spPr>
          <a:xfrm>
            <a:off x="1330035" y="1872716"/>
            <a:ext cx="4496431" cy="3996379"/>
          </a:xfrm>
        </p:spPr>
        <p:txBody>
          <a:bodyPr/>
          <a:lstStyle/>
          <a:p>
            <a:r>
              <a:rPr lang="en-US" dirty="0"/>
              <a:t>Rapport</a:t>
            </a:r>
          </a:p>
          <a:p>
            <a:r>
              <a:rPr lang="en-US" dirty="0"/>
              <a:t>Promote dialogue</a:t>
            </a:r>
          </a:p>
          <a:p>
            <a:r>
              <a:rPr lang="en-US" dirty="0"/>
              <a:t>Be open to discussion</a:t>
            </a:r>
          </a:p>
          <a:p>
            <a:r>
              <a:rPr lang="en-US" dirty="0"/>
              <a:t>Suggest ways to improve study techniques</a:t>
            </a:r>
          </a:p>
          <a:p>
            <a:r>
              <a:rPr lang="en-US" dirty="0"/>
              <a:t>Clear about errors and how to improve</a:t>
            </a:r>
            <a:endParaRPr lang="en-CA" dirty="0"/>
          </a:p>
        </p:txBody>
      </p:sp>
      <p:sp>
        <p:nvSpPr>
          <p:cNvPr id="5" name="Text Placeholder 4"/>
          <p:cNvSpPr>
            <a:spLocks noGrp="1"/>
          </p:cNvSpPr>
          <p:nvPr>
            <p:ph type="body" sz="quarter" idx="3"/>
          </p:nvPr>
        </p:nvSpPr>
        <p:spPr>
          <a:xfrm>
            <a:off x="6665724" y="1205346"/>
            <a:ext cx="4639736" cy="484910"/>
          </a:xfrm>
        </p:spPr>
        <p:txBody>
          <a:bodyPr/>
          <a:lstStyle/>
          <a:p>
            <a:r>
              <a:rPr lang="en-US" dirty="0"/>
              <a:t>Unhelpful</a:t>
            </a:r>
            <a:endParaRPr lang="en-CA" dirty="0"/>
          </a:p>
        </p:txBody>
      </p:sp>
      <p:sp>
        <p:nvSpPr>
          <p:cNvPr id="6" name="Content Placeholder 5"/>
          <p:cNvSpPr>
            <a:spLocks noGrp="1"/>
          </p:cNvSpPr>
          <p:nvPr>
            <p:ph sz="quarter" idx="4"/>
          </p:nvPr>
        </p:nvSpPr>
        <p:spPr>
          <a:xfrm>
            <a:off x="6665724" y="1838406"/>
            <a:ext cx="4339548" cy="3945867"/>
          </a:xfrm>
        </p:spPr>
        <p:txBody>
          <a:bodyPr/>
          <a:lstStyle/>
          <a:p>
            <a:r>
              <a:rPr lang="en-US" dirty="0"/>
              <a:t>Negative</a:t>
            </a:r>
          </a:p>
          <a:p>
            <a:r>
              <a:rPr lang="en-US" dirty="0"/>
              <a:t>Discouraging</a:t>
            </a:r>
          </a:p>
          <a:p>
            <a:r>
              <a:rPr lang="en-US" dirty="0"/>
              <a:t>Careless, inaccurate and not clear</a:t>
            </a:r>
          </a:p>
          <a:p>
            <a:r>
              <a:rPr lang="en-US" dirty="0"/>
              <a:t>No suggestions for improvement</a:t>
            </a:r>
          </a:p>
          <a:p>
            <a:r>
              <a:rPr lang="en-US" dirty="0"/>
              <a:t>No follow-up</a:t>
            </a:r>
            <a:endParaRPr lang="en-CA"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Quality in Learner Support</a:t>
            </a:r>
            <a:endParaRPr lang="en-CA" dirty="0"/>
          </a:p>
        </p:txBody>
      </p:sp>
      <p:sp>
        <p:nvSpPr>
          <p:cNvPr id="2" name="Slide Number Placeholder 1"/>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 </a:t>
            </a:r>
            <a:fld id="{4A9B5881-4007-4345-955A-79C2656F0C49}" type="slidenum">
              <a:rPr lang="en-US" smtClean="0"/>
              <a:t>47</a:t>
            </a:fld>
            <a:endParaRPr lang="en-US" dirty="0"/>
          </a:p>
        </p:txBody>
      </p:sp>
      <p:graphicFrame>
        <p:nvGraphicFramePr>
          <p:cNvPr id="5" name="Diagram 4"/>
          <p:cNvGraphicFramePr/>
          <p:nvPr/>
        </p:nvGraphicFramePr>
        <p:xfrm>
          <a:off x="548640" y="1572510"/>
          <a:ext cx="7358742" cy="4907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6378483" y="3300549"/>
            <a:ext cx="2307772" cy="1027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Learner satisfaction</a:t>
            </a:r>
            <a:endParaRPr lang="en-CA" sz="2400" dirty="0"/>
          </a:p>
        </p:txBody>
      </p:sp>
      <p:sp>
        <p:nvSpPr>
          <p:cNvPr id="7" name="Oval 6"/>
          <p:cNvSpPr/>
          <p:nvPr/>
        </p:nvSpPr>
        <p:spPr>
          <a:xfrm>
            <a:off x="9465128" y="3300553"/>
            <a:ext cx="2307772" cy="1027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Course completion</a:t>
            </a:r>
            <a:endParaRPr lang="en-CA" sz="2400" dirty="0"/>
          </a:p>
        </p:txBody>
      </p:sp>
      <p:cxnSp>
        <p:nvCxnSpPr>
          <p:cNvPr id="9" name="Straight Arrow Connector 8"/>
          <p:cNvCxnSpPr/>
          <p:nvPr/>
        </p:nvCxnSpPr>
        <p:spPr>
          <a:xfrm>
            <a:off x="4772297" y="2567809"/>
            <a:ext cx="1606186" cy="1236615"/>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2"/>
          </p:cNvCxnSpPr>
          <p:nvPr/>
        </p:nvCxnSpPr>
        <p:spPr>
          <a:xfrm flipV="1">
            <a:off x="5766144" y="3814355"/>
            <a:ext cx="612339" cy="130628"/>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554583" y="3814354"/>
            <a:ext cx="1823900" cy="1471136"/>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6"/>
            <a:endCxn id="7" idx="2"/>
          </p:cNvCxnSpPr>
          <p:nvPr/>
        </p:nvCxnSpPr>
        <p:spPr>
          <a:xfrm>
            <a:off x="8686255" y="3814355"/>
            <a:ext cx="778873" cy="4"/>
          </a:xfrm>
          <a:prstGeom prst="straightConnector1">
            <a:avLst/>
          </a:prstGeom>
          <a:ln w="508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stethoscope&#10;&#10;Description automatically generated with medium confidence"/>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l="7946" r="21695" b="1"/>
          <a:stretch>
            <a:fillRect/>
          </a:stretch>
        </p:blipFill>
        <p:spPr>
          <a:xfrm>
            <a:off x="20" y="10"/>
            <a:ext cx="6305530" cy="6721465"/>
          </a:xfrm>
          <a:noFill/>
        </p:spPr>
      </p:pic>
      <p:sp>
        <p:nvSpPr>
          <p:cNvPr id="3" name="Title 2"/>
          <p:cNvSpPr>
            <a:spLocks noGrp="1"/>
          </p:cNvSpPr>
          <p:nvPr>
            <p:ph type="title"/>
          </p:nvPr>
        </p:nvSpPr>
        <p:spPr>
          <a:xfrm>
            <a:off x="6657974" y="611077"/>
            <a:ext cx="4695825" cy="833663"/>
          </a:xfrm>
        </p:spPr>
        <p:txBody>
          <a:bodyPr wrap="square" anchor="ctr">
            <a:normAutofit/>
          </a:bodyPr>
          <a:lstStyle/>
          <a:p>
            <a:r>
              <a:rPr lang="en-US" dirty="0">
                <a:solidFill>
                  <a:schemeClr val="bg2"/>
                </a:solidFill>
              </a:rPr>
              <a:t>Ways to monitor</a:t>
            </a:r>
            <a:endParaRPr lang="en-CA" dirty="0">
              <a:solidFill>
                <a:schemeClr val="bg2"/>
              </a:solidFill>
            </a:endParaRPr>
          </a:p>
        </p:txBody>
      </p:sp>
      <p:sp>
        <p:nvSpPr>
          <p:cNvPr id="4" name="Content Placeholder 3"/>
          <p:cNvSpPr>
            <a:spLocks noGrp="1"/>
          </p:cNvSpPr>
          <p:nvPr>
            <p:ph idx="1"/>
          </p:nvPr>
        </p:nvSpPr>
        <p:spPr>
          <a:xfrm>
            <a:off x="6470469" y="1619794"/>
            <a:ext cx="5024845" cy="4911635"/>
          </a:xfrm>
        </p:spPr>
        <p:txBody>
          <a:bodyPr>
            <a:normAutofit fontScale="85000" lnSpcReduction="10000"/>
          </a:bodyPr>
          <a:lstStyle/>
          <a:p>
            <a:r>
              <a:rPr lang="en-US" sz="3200" dirty="0"/>
              <a:t>Observe counselling sessions</a:t>
            </a:r>
          </a:p>
          <a:p>
            <a:r>
              <a:rPr lang="en-US" sz="3200" dirty="0"/>
              <a:t>Monitor the functioning of study </a:t>
            </a:r>
            <a:r>
              <a:rPr lang="en-US" sz="3200" dirty="0" err="1"/>
              <a:t>centres</a:t>
            </a:r>
            <a:endParaRPr lang="en-US" sz="3200" dirty="0"/>
          </a:p>
          <a:p>
            <a:r>
              <a:rPr lang="en-US" sz="3200" dirty="0"/>
              <a:t>Track assignment submission and return</a:t>
            </a:r>
          </a:p>
          <a:p>
            <a:r>
              <a:rPr lang="en-US" sz="3200" dirty="0"/>
              <a:t>Monitor evaluated assignments</a:t>
            </a:r>
          </a:p>
          <a:p>
            <a:r>
              <a:rPr lang="en-US" sz="3200" dirty="0"/>
              <a:t>Track material dispatch</a:t>
            </a:r>
          </a:p>
          <a:p>
            <a:r>
              <a:rPr lang="en-US" sz="3200" dirty="0"/>
              <a:t>Student course experience surveys</a:t>
            </a:r>
          </a:p>
          <a:p>
            <a:r>
              <a:rPr lang="en-US" sz="3200" dirty="0"/>
              <a:t>Learner dropout data</a:t>
            </a:r>
          </a:p>
          <a:p>
            <a:endParaRPr lang="en-US" dirty="0"/>
          </a:p>
          <a:p>
            <a:endParaRPr lang="en-CA" dirty="0"/>
          </a:p>
        </p:txBody>
      </p:sp>
      <p:sp>
        <p:nvSpPr>
          <p:cNvPr id="5" name="Slide Number Placeholder 4"/>
          <p:cNvSpPr>
            <a:spLocks noGrp="1"/>
          </p:cNvSpPr>
          <p:nvPr>
            <p:ph type="sldNum" sz="quarter" idx="10"/>
          </p:nvPr>
        </p:nvSpPr>
        <p:spPr>
          <a:xfrm>
            <a:off x="11353800" y="6361475"/>
            <a:ext cx="838200" cy="360000"/>
          </a:xfrm>
        </p:spPr>
        <p:txBody>
          <a:bodyPr anchor="ctr">
            <a:normAutofit fontScale="85000" lnSpcReduction="10000"/>
          </a:bodyPr>
          <a:lstStyle/>
          <a:p>
            <a:pPr>
              <a:spcAft>
                <a:spcPts val="600"/>
              </a:spcAft>
            </a:pPr>
            <a:r>
              <a:rPr lang="en-US"/>
              <a:t>PAGE </a:t>
            </a:r>
            <a:fld id="{4A9B5881-4007-4345-955A-79C2656F0C49}" type="slidenum">
              <a:rPr lang="en-US" smtClean="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rrow&#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57" y="1698171"/>
            <a:ext cx="5652875" cy="3759162"/>
          </a:xfrm>
          <a:prstGeom prst="rect">
            <a:avLst/>
          </a:prstGeom>
          <a:noFill/>
        </p:spPr>
      </p:pic>
      <p:sp>
        <p:nvSpPr>
          <p:cNvPr id="2" name="Title 1"/>
          <p:cNvSpPr>
            <a:spLocks noGrp="1"/>
          </p:cNvSpPr>
          <p:nvPr>
            <p:ph type="title"/>
          </p:nvPr>
        </p:nvSpPr>
        <p:spPr>
          <a:xfrm>
            <a:off x="523157" y="396692"/>
            <a:ext cx="5632268" cy="1301479"/>
          </a:xfrm>
        </p:spPr>
        <p:txBody>
          <a:bodyPr wrap="square" anchor="ctr">
            <a:noAutofit/>
          </a:bodyPr>
          <a:lstStyle/>
          <a:p>
            <a:pPr>
              <a:lnSpc>
                <a:spcPct val="90000"/>
              </a:lnSpc>
            </a:pPr>
            <a:r>
              <a:rPr lang="en-US" dirty="0">
                <a:solidFill>
                  <a:schemeClr val="bg2"/>
                </a:solidFill>
              </a:rPr>
              <a:t>Dimensions of Learner Service Quality</a:t>
            </a:r>
            <a:endParaRPr lang="en-CA" dirty="0">
              <a:solidFill>
                <a:schemeClr val="bg2"/>
              </a:solidFill>
            </a:endParaRPr>
          </a:p>
        </p:txBody>
      </p:sp>
      <p:sp>
        <p:nvSpPr>
          <p:cNvPr id="12" name="Content Placeholder 3"/>
          <p:cNvSpPr>
            <a:spLocks noGrp="1"/>
          </p:cNvSpPr>
          <p:nvPr>
            <p:ph idx="1"/>
          </p:nvPr>
        </p:nvSpPr>
        <p:spPr>
          <a:xfrm>
            <a:off x="6657974" y="1105995"/>
            <a:ext cx="4695826" cy="4351338"/>
          </a:xfrm>
        </p:spPr>
        <p:txBody>
          <a:bodyPr>
            <a:noAutofit/>
          </a:bodyPr>
          <a:lstStyle/>
          <a:p>
            <a:r>
              <a:rPr lang="en-US" sz="2800" b="1" dirty="0"/>
              <a:t>Reliability</a:t>
            </a:r>
            <a:r>
              <a:rPr lang="en-US" sz="2400" dirty="0"/>
              <a:t>: e.g., perform counselling sessions without cancellation</a:t>
            </a:r>
          </a:p>
          <a:p>
            <a:r>
              <a:rPr lang="en-US" sz="2800" b="1" dirty="0"/>
              <a:t>Responsiveness</a:t>
            </a:r>
            <a:r>
              <a:rPr lang="en-US" sz="2400" dirty="0"/>
              <a:t>: Quick and timely delivery of services</a:t>
            </a:r>
          </a:p>
          <a:p>
            <a:r>
              <a:rPr lang="en-US" sz="2800" b="1" dirty="0"/>
              <a:t>Assurances</a:t>
            </a:r>
            <a:r>
              <a:rPr lang="en-US" sz="2400" dirty="0"/>
              <a:t>: Ensuring trust on the systems and practices</a:t>
            </a:r>
          </a:p>
          <a:p>
            <a:r>
              <a:rPr lang="en-US" sz="2800" b="1" dirty="0"/>
              <a:t>Empathy</a:t>
            </a:r>
            <a:r>
              <a:rPr lang="en-US" sz="2400" dirty="0"/>
              <a:t>: </a:t>
            </a:r>
            <a:r>
              <a:rPr lang="en-US" sz="2400" dirty="0" err="1"/>
              <a:t>Personalised</a:t>
            </a:r>
            <a:r>
              <a:rPr lang="en-US" sz="2400" dirty="0"/>
              <a:t> services with warmth</a:t>
            </a:r>
          </a:p>
          <a:p>
            <a:r>
              <a:rPr lang="en-US" sz="2800" b="1" dirty="0"/>
              <a:t>Tangibles</a:t>
            </a:r>
            <a:r>
              <a:rPr lang="en-US" sz="2400" dirty="0"/>
              <a:t>: Welcoming environment, both in physical and online space, including accessibility</a:t>
            </a:r>
          </a:p>
        </p:txBody>
      </p:sp>
      <p:sp>
        <p:nvSpPr>
          <p:cNvPr id="3" name="Slide Number Placeholder 2"/>
          <p:cNvSpPr>
            <a:spLocks noGrp="1"/>
          </p:cNvSpPr>
          <p:nvPr>
            <p:ph type="sldNum" sz="quarter" idx="10"/>
          </p:nvPr>
        </p:nvSpPr>
        <p:spPr>
          <a:xfrm>
            <a:off x="11353800" y="6361475"/>
            <a:ext cx="838200" cy="360000"/>
          </a:xfrm>
        </p:spPr>
        <p:txBody>
          <a:bodyPr anchor="ctr">
            <a:normAutofit fontScale="85000" lnSpcReduction="10000"/>
          </a:bodyPr>
          <a:lstStyle/>
          <a:p>
            <a:pPr>
              <a:spcAft>
                <a:spcPts val="600"/>
              </a:spcAft>
            </a:pPr>
            <a:r>
              <a:rPr lang="en-US"/>
              <a:t>PAGE </a:t>
            </a:r>
            <a:fld id="{4A9B5881-4007-4345-955A-79C2656F0C49}"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p:cNvSpPr/>
          <p:nvPr/>
        </p:nvSpPr>
        <p:spPr>
          <a:xfrm>
            <a:off x="0" y="646723"/>
            <a:ext cx="12192000" cy="4834335"/>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8194E3">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udea" panose="02000000000000000000" pitchFamily="50" charset="0"/>
            </a:endParaRPr>
          </a:p>
        </p:txBody>
      </p:sp>
      <p:graphicFrame>
        <p:nvGraphicFramePr>
          <p:cNvPr id="9" name="Content Placeholder 3"/>
          <p:cNvGraphicFramePr/>
          <p:nvPr/>
        </p:nvGraphicFramePr>
        <p:xfrm>
          <a:off x="990600" y="962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Diagram&#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8760" y="1369060"/>
            <a:ext cx="3075980" cy="2305487"/>
          </a:xfrm>
          <a:prstGeom prst="rect">
            <a:avLst/>
          </a:prstGeom>
        </p:spPr>
      </p:pic>
      <p:pic>
        <p:nvPicPr>
          <p:cNvPr id="12" name="Picture 11"/>
          <p:cNvPicPr>
            <a:picLocks noChangeAspect="1"/>
          </p:cNvPicPr>
          <p:nvPr/>
        </p:nvPicPr>
        <p:blipFill>
          <a:blip r:embed="rId9"/>
          <a:stretch>
            <a:fillRect/>
          </a:stretch>
        </p:blipFill>
        <p:spPr>
          <a:xfrm>
            <a:off x="998160" y="1376942"/>
            <a:ext cx="3116640" cy="2316218"/>
          </a:xfrm>
          <a:prstGeom prst="rect">
            <a:avLst/>
          </a:prstGeom>
        </p:spPr>
      </p:pic>
      <p:pic>
        <p:nvPicPr>
          <p:cNvPr id="13" name="Picture 12"/>
          <p:cNvPicPr>
            <a:picLocks noChangeAspect="1"/>
          </p:cNvPicPr>
          <p:nvPr/>
        </p:nvPicPr>
        <p:blipFill>
          <a:blip r:embed="rId10"/>
          <a:stretch>
            <a:fillRect/>
          </a:stretch>
        </p:blipFill>
        <p:spPr>
          <a:xfrm>
            <a:off x="4559619" y="1369060"/>
            <a:ext cx="3116640" cy="232409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learner support</a:t>
            </a:r>
            <a:endParaRPr lang="en-CA" dirty="0"/>
          </a:p>
        </p:txBody>
      </p:sp>
      <p:sp>
        <p:nvSpPr>
          <p:cNvPr id="3" name="Content Placeholder 2"/>
          <p:cNvSpPr>
            <a:spLocks noGrp="1"/>
          </p:cNvSpPr>
          <p:nvPr>
            <p:ph idx="1"/>
          </p:nvPr>
        </p:nvSpPr>
        <p:spPr/>
        <p:txBody>
          <a:bodyPr>
            <a:normAutofit/>
          </a:bodyPr>
          <a:lstStyle/>
          <a:p>
            <a:pPr marL="457200"/>
            <a:endParaRPr lang="en-CA" sz="1800" dirty="0">
              <a:effectLst/>
              <a:latin typeface="Times New Roman" panose="02020603050405020304" pitchFamily="18" charset="0"/>
              <a:ea typeface="Times New Roman" panose="02020603050405020304" pitchFamily="18" charset="0"/>
            </a:endParaRPr>
          </a:p>
          <a:p>
            <a:pPr marL="457200"/>
            <a:r>
              <a:rPr lang="en-GB" sz="1800" dirty="0">
                <a:effectLst/>
                <a:latin typeface="Times New Roman" panose="02020603050405020304" pitchFamily="18" charset="0"/>
                <a:ea typeface="Times New Roman" panose="02020603050405020304" pitchFamily="18" charset="0"/>
              </a:rPr>
              <a:t>Do </a:t>
            </a:r>
            <a:r>
              <a:rPr lang="en-GB" sz="1800" dirty="0">
                <a:latin typeface="Times New Roman" panose="02020603050405020304" pitchFamily="18" charset="0"/>
                <a:ea typeface="Times New Roman" panose="02020603050405020304" pitchFamily="18" charset="0"/>
              </a:rPr>
              <a:t>learners have access </a:t>
            </a:r>
            <a:r>
              <a:rPr lang="en-GB" sz="1800" dirty="0">
                <a:effectLst/>
                <a:latin typeface="Times New Roman" panose="02020603050405020304" pitchFamily="18" charset="0"/>
                <a:ea typeface="Times New Roman" panose="02020603050405020304" pitchFamily="18" charset="0"/>
              </a:rPr>
              <a:t>to a tutor? </a:t>
            </a:r>
          </a:p>
          <a:p>
            <a:pPr marL="457200"/>
            <a:r>
              <a:rPr lang="en-GB" sz="1800" dirty="0">
                <a:latin typeface="Times New Roman" panose="02020603050405020304" pitchFamily="18" charset="0"/>
                <a:ea typeface="Times New Roman" panose="02020603050405020304" pitchFamily="18" charset="0"/>
              </a:rPr>
              <a:t>Can learners </a:t>
            </a:r>
            <a:r>
              <a:rPr lang="en-GB" sz="1800" dirty="0">
                <a:effectLst/>
                <a:latin typeface="Times New Roman" panose="02020603050405020304" pitchFamily="18" charset="0"/>
                <a:ea typeface="Times New Roman" panose="02020603050405020304" pitchFamily="18" charset="0"/>
              </a:rPr>
              <a:t>give feedback to tutors and expect regular communication? </a:t>
            </a:r>
          </a:p>
          <a:p>
            <a:pPr marL="457200"/>
            <a:r>
              <a:rPr lang="en-GB" sz="1800" dirty="0">
                <a:latin typeface="Times New Roman" panose="02020603050405020304" pitchFamily="18" charset="0"/>
                <a:ea typeface="Times New Roman" panose="02020603050405020304" pitchFamily="18" charset="0"/>
              </a:rPr>
              <a:t>H</a:t>
            </a:r>
            <a:r>
              <a:rPr lang="en-GB" sz="1800" dirty="0">
                <a:effectLst/>
                <a:latin typeface="Times New Roman" panose="02020603050405020304" pitchFamily="18" charset="0"/>
                <a:ea typeface="Times New Roman" panose="02020603050405020304" pitchFamily="18" charset="0"/>
              </a:rPr>
              <a:t>ow do you encourage contact and exchange but protect tutors from unmanageable numbers of emails?</a:t>
            </a:r>
            <a:endParaRPr lang="en-CA" sz="1800" dirty="0">
              <a:effectLst/>
              <a:latin typeface="Times New Roman" panose="02020603050405020304" pitchFamily="18" charset="0"/>
              <a:ea typeface="Times New Roman" panose="02020603050405020304" pitchFamily="18" charset="0"/>
            </a:endParaRPr>
          </a:p>
          <a:p>
            <a:pPr marL="457200"/>
            <a:r>
              <a:rPr lang="en-GB" sz="1800" dirty="0">
                <a:latin typeface="Times New Roman" panose="02020603050405020304" pitchFamily="18" charset="0"/>
                <a:ea typeface="Times New Roman" panose="02020603050405020304" pitchFamily="18" charset="0"/>
              </a:rPr>
              <a:t>H</a:t>
            </a:r>
            <a:r>
              <a:rPr lang="en-GB" sz="1800" dirty="0">
                <a:effectLst/>
                <a:latin typeface="Times New Roman" panose="02020603050405020304" pitchFamily="18" charset="0"/>
                <a:ea typeface="Times New Roman" panose="02020603050405020304" pitchFamily="18" charset="0"/>
              </a:rPr>
              <a:t>ow readily do learners have internet access? </a:t>
            </a:r>
            <a:endParaRPr lang="en-CA" sz="1800" dirty="0">
              <a:effectLst/>
              <a:latin typeface="Times New Roman" panose="02020603050405020304" pitchFamily="18" charset="0"/>
              <a:ea typeface="Times New Roman" panose="02020603050405020304" pitchFamily="18" charset="0"/>
            </a:endParaRPr>
          </a:p>
          <a:p>
            <a:pPr marL="457200"/>
            <a:r>
              <a:rPr lang="en-GB" sz="1800" dirty="0">
                <a:effectLst/>
                <a:latin typeface="Times New Roman" panose="02020603050405020304" pitchFamily="18" charset="0"/>
                <a:ea typeface="Times New Roman" panose="02020603050405020304" pitchFamily="18" charset="0"/>
              </a:rPr>
              <a:t>At what cost can learners download and print materials distributed digitally?</a:t>
            </a:r>
            <a:endParaRPr lang="en-CA" sz="1800" dirty="0">
              <a:effectLst/>
              <a:latin typeface="Times New Roman" panose="02020603050405020304" pitchFamily="18" charset="0"/>
              <a:ea typeface="Times New Roman" panose="02020603050405020304" pitchFamily="18" charset="0"/>
            </a:endParaRPr>
          </a:p>
          <a:p>
            <a:pPr marL="457200"/>
            <a:r>
              <a:rPr lang="en-GB" sz="1800" dirty="0">
                <a:latin typeface="Times New Roman" panose="02020603050405020304" pitchFamily="18" charset="0"/>
                <a:ea typeface="Times New Roman" panose="02020603050405020304" pitchFamily="18" charset="0"/>
              </a:rPr>
              <a:t>Are the new technologies</a:t>
            </a:r>
            <a:r>
              <a:rPr lang="en-GB" sz="1800" dirty="0">
                <a:effectLst/>
                <a:latin typeface="Times New Roman" panose="02020603050405020304" pitchFamily="18" charset="0"/>
                <a:ea typeface="Times New Roman" panose="02020603050405020304" pitchFamily="18" charset="0"/>
              </a:rPr>
              <a:t> familiar or new to them? Do we have mechanisms to support them?</a:t>
            </a:r>
            <a:endParaRPr lang="en-CA" sz="1800" dirty="0">
              <a:effectLst/>
              <a:latin typeface="Times New Roman" panose="02020603050405020304" pitchFamily="18" charset="0"/>
              <a:ea typeface="Times New Roman" panose="02020603050405020304" pitchFamily="18" charset="0"/>
            </a:endParaRPr>
          </a:p>
          <a:p>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
            <a:ext cx="4305300" cy="6721472"/>
          </a:xfrm>
        </p:spPr>
        <p:txBody>
          <a:bodyPr anchor="ctr">
            <a:normAutofit/>
          </a:bodyPr>
          <a:lstStyle/>
          <a:p>
            <a:r>
              <a:rPr lang="en-US" dirty="0"/>
              <a:t>Towards a Model</a:t>
            </a:r>
            <a:endParaRPr lang="en-CA" dirty="0"/>
          </a:p>
        </p:txBody>
      </p:sp>
      <p:sp>
        <p:nvSpPr>
          <p:cNvPr id="4" name="Slide Number Placeholder 3"/>
          <p:cNvSpPr>
            <a:spLocks noGrp="1"/>
          </p:cNvSpPr>
          <p:nvPr>
            <p:ph type="sldNum" sz="quarter" idx="10"/>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PAGE </a:t>
            </a:r>
            <a:fld id="{4A9B5881-4007-4345-955A-79C2656F0C49}" type="slidenum">
              <a:rPr lang="en-US" smtClean="0"/>
              <a:t>51</a:t>
            </a:fld>
            <a:endParaRPr lang="en-US"/>
          </a:p>
        </p:txBody>
      </p:sp>
      <p:graphicFrame>
        <p:nvGraphicFramePr>
          <p:cNvPr id="10" name="Content Placeholder 6"/>
          <p:cNvGraphicFramePr>
            <a:graphicFrameLocks noGrp="1"/>
          </p:cNvGraphicFramePr>
          <p:nvPr>
            <p:ph idx="1"/>
          </p:nvPr>
        </p:nvGraphicFramePr>
        <p:xfrm>
          <a:off x="4705350" y="365124"/>
          <a:ext cx="6648448" cy="598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grpSp>
        <p:nvGrpSpPr>
          <p:cNvPr id="15" name="组合 14"/>
          <p:cNvGrpSpPr/>
          <p:nvPr/>
        </p:nvGrpSpPr>
        <p:grpSpPr>
          <a:xfrm>
            <a:off x="330200" y="2513965"/>
            <a:ext cx="4032250" cy="3703320"/>
            <a:chOff x="520" y="3959"/>
            <a:chExt cx="6350" cy="5832"/>
          </a:xfrm>
        </p:grpSpPr>
        <p:sp>
          <p:nvSpPr>
            <p:cNvPr id="10" name="TextBox 9"/>
            <p:cNvSpPr txBox="1"/>
            <p:nvPr/>
          </p:nvSpPr>
          <p:spPr>
            <a:xfrm>
              <a:off x="520" y="9211"/>
              <a:ext cx="6350" cy="580"/>
            </a:xfrm>
            <a:prstGeom prst="rect">
              <a:avLst/>
            </a:prstGeom>
            <a:noFill/>
          </p:spPr>
          <p:txBody>
            <a:bodyPr wrap="square">
              <a:spAutoFit/>
            </a:bodyPr>
            <a:lstStyle/>
            <a:p>
              <a:pPr algn="ctr"/>
              <a:r>
                <a:rPr lang="en-GB" dirty="0"/>
                <a:t>TVET Toolkit for the Pacific</a:t>
              </a:r>
              <a:endParaRPr lang="en-US" dirty="0"/>
            </a:p>
          </p:txBody>
        </p:sp>
        <p:pic>
          <p:nvPicPr>
            <p:cNvPr id="3" name="图片 2"/>
            <p:cNvPicPr>
              <a:picLocks noChangeAspect="1"/>
            </p:cNvPicPr>
            <p:nvPr/>
          </p:nvPicPr>
          <p:blipFill>
            <a:blip r:embed="rId5"/>
            <a:srcRect/>
            <a:stretch>
              <a:fillRect/>
            </a:stretch>
          </p:blipFill>
          <p:spPr>
            <a:xfrm>
              <a:off x="520" y="3959"/>
              <a:ext cx="6350" cy="3969"/>
            </a:xfrm>
            <a:prstGeom prst="rect">
              <a:avLst/>
            </a:prstGeom>
          </p:spPr>
        </p:pic>
      </p:grpSp>
      <p:grpSp>
        <p:nvGrpSpPr>
          <p:cNvPr id="12" name="组合 11"/>
          <p:cNvGrpSpPr/>
          <p:nvPr/>
        </p:nvGrpSpPr>
        <p:grpSpPr>
          <a:xfrm>
            <a:off x="9131300" y="2126615"/>
            <a:ext cx="2569845" cy="4701540"/>
            <a:chOff x="14379" y="3349"/>
            <a:chExt cx="4047" cy="7404"/>
          </a:xfrm>
        </p:grpSpPr>
        <p:pic>
          <p:nvPicPr>
            <p:cNvPr id="7" name="图片 6"/>
            <p:cNvPicPr>
              <a:picLocks noChangeAspect="1"/>
            </p:cNvPicPr>
            <p:nvPr>
              <p:custDataLst>
                <p:tags r:id="rId2"/>
              </p:custDataLst>
            </p:nvPr>
          </p:nvPicPr>
          <p:blipFill>
            <a:blip r:embed="rId6"/>
            <a:stretch>
              <a:fillRect/>
            </a:stretch>
          </p:blipFill>
          <p:spPr>
            <a:xfrm>
              <a:off x="14396" y="3349"/>
              <a:ext cx="4030" cy="5619"/>
            </a:xfrm>
            <a:prstGeom prst="rect">
              <a:avLst/>
            </a:prstGeom>
            <a:ln>
              <a:solidFill>
                <a:srgbClr val="002060"/>
              </a:solidFill>
            </a:ln>
          </p:spPr>
        </p:pic>
        <p:sp>
          <p:nvSpPr>
            <p:cNvPr id="9" name="TextBox 5"/>
            <p:cNvSpPr txBox="1"/>
            <p:nvPr>
              <p:custDataLst>
                <p:tags r:id="rId3"/>
              </p:custDataLst>
            </p:nvPr>
          </p:nvSpPr>
          <p:spPr>
            <a:xfrm>
              <a:off x="14379" y="9211"/>
              <a:ext cx="4047" cy="1542"/>
            </a:xfrm>
            <a:prstGeom prst="rect">
              <a:avLst/>
            </a:prstGeom>
            <a:noFill/>
          </p:spPr>
          <p:txBody>
            <a:bodyPr wrap="square">
              <a:noAutofit/>
            </a:bodyPr>
            <a:lstStyle/>
            <a:p>
              <a:pPr algn="ctr"/>
              <a:r>
                <a:rPr lang="en-US" dirty="0"/>
                <a:t>Motivating and Supporting Online Learners</a:t>
              </a:r>
            </a:p>
          </p:txBody>
        </p:sp>
      </p:grpSp>
      <p:grpSp>
        <p:nvGrpSpPr>
          <p:cNvPr id="14" name="组合 13"/>
          <p:cNvGrpSpPr/>
          <p:nvPr/>
        </p:nvGrpSpPr>
        <p:grpSpPr>
          <a:xfrm>
            <a:off x="5368925" y="2125345"/>
            <a:ext cx="2755900" cy="4391660"/>
            <a:chOff x="8039" y="3347"/>
            <a:chExt cx="4340" cy="6916"/>
          </a:xfrm>
        </p:grpSpPr>
        <p:sp>
          <p:nvSpPr>
            <p:cNvPr id="6" name="TextBox 5"/>
            <p:cNvSpPr txBox="1"/>
            <p:nvPr/>
          </p:nvSpPr>
          <p:spPr>
            <a:xfrm>
              <a:off x="8039" y="9211"/>
              <a:ext cx="4341" cy="1052"/>
            </a:xfrm>
            <a:prstGeom prst="rect">
              <a:avLst/>
            </a:prstGeom>
            <a:noFill/>
          </p:spPr>
          <p:txBody>
            <a:bodyPr wrap="square">
              <a:noAutofit/>
            </a:bodyPr>
            <a:lstStyle/>
            <a:p>
              <a:pPr algn="ctr"/>
              <a:r>
                <a:rPr lang="en-US" dirty="0"/>
                <a:t>Strategies for Blended TVET</a:t>
              </a:r>
            </a:p>
          </p:txBody>
        </p:sp>
        <p:pic>
          <p:nvPicPr>
            <p:cNvPr id="11" name="图片 10"/>
            <p:cNvPicPr>
              <a:picLocks noChangeAspect="1"/>
            </p:cNvPicPr>
            <p:nvPr>
              <p:custDataLst>
                <p:tags r:id="rId1"/>
              </p:custDataLst>
            </p:nvPr>
          </p:nvPicPr>
          <p:blipFill>
            <a:blip r:embed="rId7"/>
            <a:stretch>
              <a:fillRect/>
            </a:stretch>
          </p:blipFill>
          <p:spPr>
            <a:xfrm>
              <a:off x="8040" y="3347"/>
              <a:ext cx="4339" cy="5619"/>
            </a:xfrm>
            <a:prstGeom prst="rect">
              <a:avLst/>
            </a:prstGeom>
            <a:ln>
              <a:solidFill>
                <a:srgbClr val="002060"/>
              </a:solid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2" y="-91"/>
            <a:ext cx="12191999" cy="6907651"/>
          </a:xfrm>
          <a:prstGeom prst="rect">
            <a:avLst/>
          </a:prstGeom>
        </p:spPr>
      </p:pic>
      <p:sp>
        <p:nvSpPr>
          <p:cNvPr id="8" name="Freeform 7"/>
          <p:cNvSpPr/>
          <p:nvPr/>
        </p:nvSpPr>
        <p:spPr>
          <a:xfrm>
            <a:off x="5092638" y="5740400"/>
            <a:ext cx="2235200" cy="1117600"/>
          </a:xfrm>
          <a:custGeom>
            <a:avLst/>
            <a:gdLst>
              <a:gd name="connsiteX0" fmla="*/ 757238 w 1514476"/>
              <a:gd name="connsiteY0" fmla="*/ 0 h 759101"/>
              <a:gd name="connsiteX1" fmla="*/ 1514476 w 1514476"/>
              <a:gd name="connsiteY1" fmla="*/ 757238 h 759101"/>
              <a:gd name="connsiteX2" fmla="*/ 1514382 w 1514476"/>
              <a:gd name="connsiteY2" fmla="*/ 759101 h 759101"/>
              <a:gd name="connsiteX3" fmla="*/ 94 w 1514476"/>
              <a:gd name="connsiteY3" fmla="*/ 759101 h 759101"/>
              <a:gd name="connsiteX4" fmla="*/ 0 w 1514476"/>
              <a:gd name="connsiteY4" fmla="*/ 757238 h 759101"/>
              <a:gd name="connsiteX5" fmla="*/ 757238 w 1514476"/>
              <a:gd name="connsiteY5" fmla="*/ 0 h 75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6" h="759101">
                <a:moveTo>
                  <a:pt x="757238" y="0"/>
                </a:moveTo>
                <a:cubicBezTo>
                  <a:pt x="1175449" y="0"/>
                  <a:pt x="1514476" y="339027"/>
                  <a:pt x="1514476" y="757238"/>
                </a:cubicBezTo>
                <a:lnTo>
                  <a:pt x="1514382" y="759101"/>
                </a:lnTo>
                <a:lnTo>
                  <a:pt x="94" y="759101"/>
                </a:lnTo>
                <a:lnTo>
                  <a:pt x="0" y="757238"/>
                </a:lnTo>
                <a:cubicBezTo>
                  <a:pt x="0" y="339027"/>
                  <a:pt x="339027" y="0"/>
                  <a:pt x="757238" y="0"/>
                </a:cubicBezTo>
                <a:close/>
              </a:path>
            </a:pathLst>
          </a:custGeom>
          <a:solidFill>
            <a:schemeClr val="bg1">
              <a:lumMod val="5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Box 14"/>
          <p:cNvSpPr txBox="1"/>
          <p:nvPr/>
        </p:nvSpPr>
        <p:spPr>
          <a:xfrm>
            <a:off x="0" y="1903111"/>
            <a:ext cx="12192000" cy="1231106"/>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55134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Dropout Rates</a:t>
            </a:r>
            <a:endParaRPr lang="en-CA" dirty="0"/>
          </a:p>
        </p:txBody>
      </p:sp>
      <p:sp>
        <p:nvSpPr>
          <p:cNvPr id="3" name="Content Placeholder 2"/>
          <p:cNvSpPr>
            <a:spLocks noGrp="1"/>
          </p:cNvSpPr>
          <p:nvPr>
            <p:ph idx="1"/>
          </p:nvPr>
        </p:nvSpPr>
        <p:spPr/>
        <p:txBody>
          <a:bodyPr/>
          <a:lstStyle/>
          <a:p>
            <a:r>
              <a:rPr lang="en-US" dirty="0"/>
              <a:t>US: 20-50%</a:t>
            </a:r>
          </a:p>
          <a:p>
            <a:r>
              <a:rPr lang="en-US" dirty="0"/>
              <a:t>UK: 20-44%</a:t>
            </a:r>
          </a:p>
          <a:p>
            <a:r>
              <a:rPr lang="en-US" dirty="0"/>
              <a:t>Australia: 35-55%</a:t>
            </a:r>
          </a:p>
          <a:p>
            <a:r>
              <a:rPr lang="en-US" dirty="0"/>
              <a:t>African countries: 50%</a:t>
            </a:r>
          </a:p>
          <a:p>
            <a:pPr marL="0" indent="0">
              <a:buNone/>
            </a:pPr>
            <a:r>
              <a:rPr lang="en-US" sz="2000" dirty="0"/>
              <a:t>Maxwell CC </a:t>
            </a:r>
            <a:r>
              <a:rPr lang="en-US" sz="2000" dirty="0" err="1"/>
              <a:t>Musingafi</a:t>
            </a:r>
            <a:r>
              <a:rPr lang="en-US" sz="2000" dirty="0"/>
              <a:t> et al, 2015. ‘Challenges for ODL Students: Experiences from Students of Zimbabwe Open University. Journal of Education and Practice Vol 6. No 18</a:t>
            </a:r>
            <a:endParaRPr lang="en-CA"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Dropout rates in online learning</a:t>
            </a:r>
            <a:endParaRPr lang="en-CA" dirty="0"/>
          </a:p>
        </p:txBody>
      </p:sp>
      <p:sp>
        <p:nvSpPr>
          <p:cNvPr id="3" name="Content Placeholder 2"/>
          <p:cNvSpPr>
            <a:spLocks noGrp="1"/>
          </p:cNvSpPr>
          <p:nvPr>
            <p:ph idx="1"/>
          </p:nvPr>
        </p:nvSpPr>
        <p:spPr/>
        <p:txBody>
          <a:bodyPr/>
          <a:lstStyle/>
          <a:p>
            <a:r>
              <a:rPr lang="en-US" dirty="0"/>
              <a:t>Fully online non-completion rates 10-15% higher than hybrid/f2f contexts (XU &amp; Jaggars, 2011)</a:t>
            </a:r>
          </a:p>
          <a:p>
            <a:r>
              <a:rPr lang="en-US" dirty="0"/>
              <a:t>Online classes: average dropout rate: 30%</a:t>
            </a:r>
          </a:p>
          <a:p>
            <a:r>
              <a:rPr lang="en-US" dirty="0"/>
              <a:t>MOOCs: completion rate 5% (Koller, 2013) 15% (Jordan, 2015)</a:t>
            </a: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reasons?</a:t>
            </a:r>
            <a:endParaRPr lang="en-CA" dirty="0"/>
          </a:p>
        </p:txBody>
      </p:sp>
      <p:sp>
        <p:nvSpPr>
          <p:cNvPr id="3" name="Content Placeholder 2"/>
          <p:cNvSpPr>
            <a:spLocks noGrp="1"/>
          </p:cNvSpPr>
          <p:nvPr>
            <p:ph idx="1"/>
          </p:nvPr>
        </p:nvSpPr>
        <p:spPr/>
        <p:txBody>
          <a:bodyPr/>
          <a:lstStyle/>
          <a:p>
            <a:r>
              <a:rPr lang="en-US" dirty="0"/>
              <a:t>Lack of motivation (Bonk, 2002)</a:t>
            </a:r>
          </a:p>
          <a:p>
            <a:r>
              <a:rPr lang="en-US" dirty="0"/>
              <a:t>Time conflicts (Hiltz &amp; Goldman, 2005)</a:t>
            </a:r>
          </a:p>
          <a:p>
            <a:r>
              <a:rPr lang="en-US" dirty="0"/>
              <a:t>Lack of interaction/ support (Carr, 2000)</a:t>
            </a:r>
          </a:p>
          <a:p>
            <a:r>
              <a:rPr lang="en-US" dirty="0"/>
              <a:t>Sense of isolation and technological difficulties (Xu &amp; Jaggars, 2011)</a:t>
            </a:r>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a:t>
            </a:r>
            <a:endParaRPr lang="en-CA" dirty="0"/>
          </a:p>
        </p:txBody>
      </p:sp>
      <p:sp>
        <p:nvSpPr>
          <p:cNvPr id="3" name="Content Placeholder 2"/>
          <p:cNvSpPr>
            <a:spLocks noGrp="1"/>
          </p:cNvSpPr>
          <p:nvPr>
            <p:ph idx="1"/>
          </p:nvPr>
        </p:nvSpPr>
        <p:spPr/>
        <p:txBody>
          <a:bodyPr>
            <a:normAutofit/>
          </a:bodyPr>
          <a:lstStyle/>
          <a:p>
            <a:r>
              <a:rPr lang="en-US" dirty="0"/>
              <a:t>Internal: related to education</a:t>
            </a:r>
          </a:p>
          <a:p>
            <a:r>
              <a:rPr lang="en-US" dirty="0"/>
              <a:t>External: related to non-academic aspects, finance, time et</a:t>
            </a:r>
          </a:p>
          <a:p>
            <a:r>
              <a:rPr lang="en-US" dirty="0"/>
              <a:t>Students’ characteristics: motivation </a:t>
            </a:r>
          </a:p>
          <a:p>
            <a:r>
              <a:rPr lang="en-US" dirty="0"/>
              <a:t>Student skills—digital literacy, time management </a:t>
            </a:r>
            <a:r>
              <a:rPr lang="en-US" dirty="0" err="1"/>
              <a:t>etc</a:t>
            </a:r>
            <a:endParaRPr lang="en-US" dirty="0"/>
          </a:p>
          <a:p>
            <a:endParaRPr lang="en-US" dirty="0"/>
          </a:p>
          <a:p>
            <a:pPr marL="0" indent="0">
              <a:buNone/>
            </a:pPr>
            <a:r>
              <a:rPr lang="en-US" sz="2000" dirty="0"/>
              <a:t>A B Yilmaz &amp; S </a:t>
            </a:r>
            <a:r>
              <a:rPr lang="en-US" sz="2000" dirty="0" err="1"/>
              <a:t>Karatas</a:t>
            </a:r>
            <a:r>
              <a:rPr lang="en-US" sz="2000" dirty="0"/>
              <a:t>, 2022. ‘Why do open and distance education students drop out? Views from various stakeholders’ International Journal of Ed Tech in HE, 19, Article No 28.</a:t>
            </a:r>
            <a:endParaRPr lang="en-CA" sz="20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Retrospect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company all hands presentation</Template>
  <TotalTime>85</TotalTime>
  <Words>2583</Words>
  <Application>Microsoft Office PowerPoint</Application>
  <PresentationFormat>Widescreen</PresentationFormat>
  <Paragraphs>358</Paragraphs>
  <Slides>53</Slides>
  <Notes>15</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RetrospectVTI</vt:lpstr>
      <vt:lpstr>Role of Learner Support </vt:lpstr>
      <vt:lpstr>Outline</vt:lpstr>
      <vt:lpstr>Role of Learner Support</vt:lpstr>
      <vt:lpstr>Distance Education</vt:lpstr>
      <vt:lpstr>PowerPoint Presentation</vt:lpstr>
      <vt:lpstr>High Dropout Rates</vt:lpstr>
      <vt:lpstr>Dropout rates in online learning</vt:lpstr>
      <vt:lpstr>What are the reasons?</vt:lpstr>
      <vt:lpstr>Reasons</vt:lpstr>
      <vt:lpstr>COL Examples</vt:lpstr>
      <vt:lpstr>What is Learner Support?</vt:lpstr>
      <vt:lpstr>Learner Support is key to Student Success</vt:lpstr>
      <vt:lpstr>Who are our Learners?</vt:lpstr>
      <vt:lpstr>What do distance learners need?</vt:lpstr>
      <vt:lpstr>Learner Support</vt:lpstr>
      <vt:lpstr>Types of Learner Support</vt:lpstr>
      <vt:lpstr>Skills Required by Staff</vt:lpstr>
      <vt:lpstr>PowerPoint Presentation</vt:lpstr>
      <vt:lpstr>Academic &amp; Non-Academic Support</vt:lpstr>
      <vt:lpstr>Learners Support: three stages</vt:lpstr>
      <vt:lpstr>Academic</vt:lpstr>
      <vt:lpstr>Learner Support over the years</vt:lpstr>
      <vt:lpstr>Three-tier model of Learner Support</vt:lpstr>
      <vt:lpstr>Models must consider</vt:lpstr>
      <vt:lpstr>How can we support learners?</vt:lpstr>
      <vt:lpstr>What would RP Need?</vt:lpstr>
      <vt:lpstr>Culture of Care</vt:lpstr>
      <vt:lpstr>Media and Technology for Learner Support</vt:lpstr>
      <vt:lpstr>Open University UK: place to virtual space</vt:lpstr>
      <vt:lpstr>Harnessing ICTs: Learning Analytics</vt:lpstr>
      <vt:lpstr>More personalized: AI in Education</vt:lpstr>
      <vt:lpstr>A personal tutor for every learner?</vt:lpstr>
      <vt:lpstr>PowerPoint Presentation</vt:lpstr>
      <vt:lpstr>Gen AI /LLMs in education</vt:lpstr>
      <vt:lpstr>Resource-poor contexts</vt:lpstr>
      <vt:lpstr>A culture of care is an institutional culture that:</vt:lpstr>
      <vt:lpstr>Motivating Learners</vt:lpstr>
      <vt:lpstr>Bringing joy to learning: 6 ‘C’s’ Skills</vt:lpstr>
      <vt:lpstr>Addressing Attrition</vt:lpstr>
      <vt:lpstr>Learner Motivation</vt:lpstr>
      <vt:lpstr>Social Emotional Learning</vt:lpstr>
      <vt:lpstr>Effective Learner Support: From Content to Course</vt:lpstr>
      <vt:lpstr>Interactions: crucial</vt:lpstr>
      <vt:lpstr>Motivating Learners ARCS model</vt:lpstr>
      <vt:lpstr>TEC-VARIETY Model</vt:lpstr>
      <vt:lpstr>Assessment as learner support</vt:lpstr>
      <vt:lpstr>Service Quality in Learner Support</vt:lpstr>
      <vt:lpstr>Ways to monitor</vt:lpstr>
      <vt:lpstr>Dimensions of Learner Service Quality</vt:lpstr>
      <vt:lpstr>Questions for learner support</vt:lpstr>
      <vt:lpstr>Towards a Model</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Helen Askounis</dc:creator>
  <cp:lastModifiedBy>Andrew Moore</cp:lastModifiedBy>
  <cp:revision>39</cp:revision>
  <dcterms:created xsi:type="dcterms:W3CDTF">2025-03-07T06:34:08Z</dcterms:created>
  <dcterms:modified xsi:type="dcterms:W3CDTF">2025-03-28T07:18:05Z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6BEC3BEAEE8FFF726093CA67239CB6A8_43</vt:lpwstr>
  </property>
  <property fmtid="{D5CDD505-2E9C-101B-9397-08002B2CF9AE}" pid="4" name="KSOProductBuildVer">
    <vt:lpwstr>2052-6.7.1.8828</vt:lpwstr>
  </property>
</Properties>
</file>