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61"/>
  </p:notesMasterIdLst>
  <p:handoutMasterIdLst>
    <p:handoutMasterId r:id="rId62"/>
  </p:handoutMasterIdLst>
  <p:sldIdLst>
    <p:sldId id="1668" r:id="rId3"/>
    <p:sldId id="257" r:id="rId4"/>
    <p:sldId id="1616" r:id="rId5"/>
    <p:sldId id="1466" r:id="rId6"/>
    <p:sldId id="1620" r:id="rId7"/>
    <p:sldId id="19116" r:id="rId8"/>
    <p:sldId id="19168" r:id="rId9"/>
    <p:sldId id="1468" r:id="rId10"/>
    <p:sldId id="1012" r:id="rId11"/>
    <p:sldId id="1462" r:id="rId12"/>
    <p:sldId id="821" r:id="rId13"/>
    <p:sldId id="1409" r:id="rId14"/>
    <p:sldId id="279" r:id="rId15"/>
    <p:sldId id="19101" r:id="rId16"/>
    <p:sldId id="1774" r:id="rId17"/>
    <p:sldId id="1241" r:id="rId18"/>
    <p:sldId id="548" r:id="rId19"/>
    <p:sldId id="549" r:id="rId20"/>
    <p:sldId id="552" r:id="rId21"/>
    <p:sldId id="523" r:id="rId22"/>
    <p:sldId id="555" r:id="rId23"/>
    <p:sldId id="521" r:id="rId24"/>
    <p:sldId id="554" r:id="rId25"/>
    <p:sldId id="556" r:id="rId26"/>
    <p:sldId id="557" r:id="rId27"/>
    <p:sldId id="19103" r:id="rId28"/>
    <p:sldId id="19104" r:id="rId29"/>
    <p:sldId id="19105" r:id="rId30"/>
    <p:sldId id="19106" r:id="rId31"/>
    <p:sldId id="19108" r:id="rId32"/>
    <p:sldId id="1626" r:id="rId33"/>
    <p:sldId id="535" r:id="rId34"/>
    <p:sldId id="536" r:id="rId35"/>
    <p:sldId id="1639" r:id="rId36"/>
    <p:sldId id="1594" r:id="rId37"/>
    <p:sldId id="537" r:id="rId38"/>
    <p:sldId id="538" r:id="rId39"/>
    <p:sldId id="1463" r:id="rId40"/>
    <p:sldId id="533" r:id="rId41"/>
    <p:sldId id="540" r:id="rId42"/>
    <p:sldId id="19102" r:id="rId43"/>
    <p:sldId id="1645" r:id="rId44"/>
    <p:sldId id="1646" r:id="rId45"/>
    <p:sldId id="19100" r:id="rId46"/>
    <p:sldId id="19097" r:id="rId47"/>
    <p:sldId id="274" r:id="rId48"/>
    <p:sldId id="1615" r:id="rId49"/>
    <p:sldId id="947" r:id="rId50"/>
    <p:sldId id="1312" r:id="rId51"/>
    <p:sldId id="1647" r:id="rId52"/>
    <p:sldId id="950" r:id="rId53"/>
    <p:sldId id="1617" r:id="rId54"/>
    <p:sldId id="937" r:id="rId55"/>
    <p:sldId id="1693" r:id="rId56"/>
    <p:sldId id="1725" r:id="rId57"/>
    <p:sldId id="19115" r:id="rId58"/>
    <p:sldId id="19167" r:id="rId59"/>
    <p:sldId id="19166" r:id="rId6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jaya Mishra" initials="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B19"/>
    <a:srgbClr val="9D915E"/>
    <a:srgbClr val="EBE0CE"/>
    <a:srgbClr val="987E5D"/>
    <a:srgbClr val="250188"/>
    <a:srgbClr val="F7F7F7"/>
    <a:srgbClr val="262626"/>
    <a:srgbClr val="F6F6F6"/>
    <a:srgbClr val="C6192D"/>
    <a:srgbClr val="B3AA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2" autoAdjust="0"/>
    <p:restoredTop sz="94660"/>
  </p:normalViewPr>
  <p:slideViewPr>
    <p:cSldViewPr snapToGrid="0">
      <p:cViewPr varScale="1">
        <p:scale>
          <a:sx n="108" d="100"/>
          <a:sy n="108" d="100"/>
        </p:scale>
        <p:origin x="258" y="10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EEC075B-A773-44B4-B8B6-A9E4B3EBD13D}" type="doc">
      <dgm:prSet loTypeId="urn:microsoft.com/office/officeart/2005/8/layout/bList2" loCatId="list" qsTypeId="urn:microsoft.com/office/officeart/2005/8/quickstyle/simple1" qsCatId="simple" csTypeId="urn:microsoft.com/office/officeart/2005/8/colors/colorful1" csCatId="colorful" phldr="1"/>
      <dgm:spPr/>
      <dgm:t>
        <a:bodyPr/>
        <a:lstStyle/>
        <a:p>
          <a:endParaRPr lang="en-CA"/>
        </a:p>
      </dgm:t>
    </dgm:pt>
    <dgm:pt modelId="{79F028B3-44AC-4A4E-9C79-9B9432D0A884}">
      <dgm:prSet/>
      <dgm:spPr/>
      <dgm:t>
        <a:bodyPr/>
        <a:lstStyle/>
        <a:p>
          <a:r>
            <a:rPr lang="en-US" dirty="0"/>
            <a:t>Hybrid learning</a:t>
          </a:r>
          <a:endParaRPr lang="en-CA" dirty="0"/>
        </a:p>
      </dgm:t>
    </dgm:pt>
    <dgm:pt modelId="{730E5536-EF16-4521-82AA-0ED69C1C516A}" type="parTrans" cxnId="{F4E56A6A-07D5-4306-B9D2-5F6A4BD4388A}">
      <dgm:prSet/>
      <dgm:spPr/>
      <dgm:t>
        <a:bodyPr/>
        <a:lstStyle/>
        <a:p>
          <a:endParaRPr lang="en-CA"/>
        </a:p>
      </dgm:t>
    </dgm:pt>
    <dgm:pt modelId="{69A29FF9-5EBF-41C5-990C-BB38BEBEB910}" type="sibTrans" cxnId="{F4E56A6A-07D5-4306-B9D2-5F6A4BD4388A}">
      <dgm:prSet/>
      <dgm:spPr/>
      <dgm:t>
        <a:bodyPr/>
        <a:lstStyle/>
        <a:p>
          <a:endParaRPr lang="en-CA"/>
        </a:p>
      </dgm:t>
    </dgm:pt>
    <dgm:pt modelId="{9FB4BB67-8209-416F-BCB7-026584506335}">
      <dgm:prSet/>
      <dgm:spPr/>
      <dgm:t>
        <a:bodyPr/>
        <a:lstStyle/>
        <a:p>
          <a:r>
            <a:rPr lang="en-US"/>
            <a:t>Blended learning</a:t>
          </a:r>
          <a:endParaRPr lang="en-CA"/>
        </a:p>
      </dgm:t>
    </dgm:pt>
    <dgm:pt modelId="{0F465479-5AF3-4721-A0BE-20B134792D8C}" type="parTrans" cxnId="{13EC9632-125F-4670-B77E-E256C8701F31}">
      <dgm:prSet/>
      <dgm:spPr/>
      <dgm:t>
        <a:bodyPr/>
        <a:lstStyle/>
        <a:p>
          <a:endParaRPr lang="en-CA"/>
        </a:p>
      </dgm:t>
    </dgm:pt>
    <dgm:pt modelId="{ECFBE635-2CE7-4CC4-8097-F29C184D87D7}" type="sibTrans" cxnId="{13EC9632-125F-4670-B77E-E256C8701F31}">
      <dgm:prSet/>
      <dgm:spPr/>
      <dgm:t>
        <a:bodyPr/>
        <a:lstStyle/>
        <a:p>
          <a:endParaRPr lang="en-CA"/>
        </a:p>
      </dgm:t>
    </dgm:pt>
    <dgm:pt modelId="{E7B5984C-56AC-42D3-9F43-47939F9199B8}">
      <dgm:prSet/>
      <dgm:spPr/>
      <dgm:t>
        <a:bodyPr/>
        <a:lstStyle/>
        <a:p>
          <a:r>
            <a:rPr lang="en-US"/>
            <a:t>E-learning</a:t>
          </a:r>
          <a:endParaRPr lang="en-CA"/>
        </a:p>
      </dgm:t>
    </dgm:pt>
    <dgm:pt modelId="{9F1A181C-2D4F-494C-B465-23B3086FDB8D}" type="parTrans" cxnId="{7951661E-6008-4AA8-869A-E16C14BC8DAF}">
      <dgm:prSet/>
      <dgm:spPr/>
      <dgm:t>
        <a:bodyPr/>
        <a:lstStyle/>
        <a:p>
          <a:endParaRPr lang="en-CA"/>
        </a:p>
      </dgm:t>
    </dgm:pt>
    <dgm:pt modelId="{F2824223-4AB6-44F2-BD2A-24585AAEB818}" type="sibTrans" cxnId="{7951661E-6008-4AA8-869A-E16C14BC8DAF}">
      <dgm:prSet/>
      <dgm:spPr/>
      <dgm:t>
        <a:bodyPr/>
        <a:lstStyle/>
        <a:p>
          <a:endParaRPr lang="en-CA"/>
        </a:p>
      </dgm:t>
    </dgm:pt>
    <dgm:pt modelId="{D6FDD647-0145-4C8C-A2B0-C16F89A0F1E1}" type="pres">
      <dgm:prSet presAssocID="{8EEC075B-A773-44B4-B8B6-A9E4B3EBD13D}" presName="diagram" presStyleCnt="0">
        <dgm:presLayoutVars>
          <dgm:dir/>
          <dgm:animLvl val="lvl"/>
          <dgm:resizeHandles val="exact"/>
        </dgm:presLayoutVars>
      </dgm:prSet>
      <dgm:spPr/>
    </dgm:pt>
    <dgm:pt modelId="{7769D909-4658-4E24-9923-D908FFF036C6}" type="pres">
      <dgm:prSet presAssocID="{79F028B3-44AC-4A4E-9C79-9B9432D0A884}" presName="compNode" presStyleCnt="0"/>
      <dgm:spPr/>
    </dgm:pt>
    <dgm:pt modelId="{88DE5E39-602F-40AA-8A0F-8B80A2E497CB}" type="pres">
      <dgm:prSet presAssocID="{79F028B3-44AC-4A4E-9C79-9B9432D0A884}" presName="childRect" presStyleLbl="bgAcc1" presStyleIdx="0" presStyleCnt="3">
        <dgm:presLayoutVars>
          <dgm:bulletEnabled val="1"/>
        </dgm:presLayoutVars>
      </dgm:prSet>
      <dgm:spPr/>
    </dgm:pt>
    <dgm:pt modelId="{1F2D31E4-F939-4563-88AC-4BB00A106E28}" type="pres">
      <dgm:prSet presAssocID="{79F028B3-44AC-4A4E-9C79-9B9432D0A884}" presName="parentText" presStyleLbl="node1" presStyleIdx="0" presStyleCnt="0">
        <dgm:presLayoutVars>
          <dgm:chMax val="0"/>
          <dgm:bulletEnabled val="1"/>
        </dgm:presLayoutVars>
      </dgm:prSet>
      <dgm:spPr/>
    </dgm:pt>
    <dgm:pt modelId="{CC90A5D6-33C4-4BDA-9CA0-56E945CB9E97}" type="pres">
      <dgm:prSet presAssocID="{79F028B3-44AC-4A4E-9C79-9B9432D0A884}" presName="parentRect" presStyleLbl="alignNode1" presStyleIdx="0" presStyleCnt="3"/>
      <dgm:spPr/>
    </dgm:pt>
    <dgm:pt modelId="{9839EA02-9279-4849-B4A8-C7CC299118E9}" type="pres">
      <dgm:prSet presAssocID="{79F028B3-44AC-4A4E-9C79-9B9432D0A884}"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assroom with solid fill"/>
        </a:ext>
      </dgm:extLst>
    </dgm:pt>
    <dgm:pt modelId="{1DD7960F-EF44-42AD-B032-F94B81EE64B2}" type="pres">
      <dgm:prSet presAssocID="{69A29FF9-5EBF-41C5-990C-BB38BEBEB910}" presName="sibTrans" presStyleLbl="sibTrans2D1" presStyleIdx="0" presStyleCnt="0"/>
      <dgm:spPr/>
    </dgm:pt>
    <dgm:pt modelId="{797F210E-22EB-4773-B040-89D0A486CFCE}" type="pres">
      <dgm:prSet presAssocID="{9FB4BB67-8209-416F-BCB7-026584506335}" presName="compNode" presStyleCnt="0"/>
      <dgm:spPr/>
    </dgm:pt>
    <dgm:pt modelId="{4B6D6585-EFC6-4416-9C6F-22D903AD262C}" type="pres">
      <dgm:prSet presAssocID="{9FB4BB67-8209-416F-BCB7-026584506335}" presName="childRect" presStyleLbl="bgAcc1" presStyleIdx="1" presStyleCnt="3">
        <dgm:presLayoutVars>
          <dgm:bulletEnabled val="1"/>
        </dgm:presLayoutVars>
      </dgm:prSet>
      <dgm:spPr/>
    </dgm:pt>
    <dgm:pt modelId="{C38AD4F2-0A59-4F35-913B-93505A4E0021}" type="pres">
      <dgm:prSet presAssocID="{9FB4BB67-8209-416F-BCB7-026584506335}" presName="parentText" presStyleLbl="node1" presStyleIdx="0" presStyleCnt="0">
        <dgm:presLayoutVars>
          <dgm:chMax val="0"/>
          <dgm:bulletEnabled val="1"/>
        </dgm:presLayoutVars>
      </dgm:prSet>
      <dgm:spPr/>
    </dgm:pt>
    <dgm:pt modelId="{1AE0F987-0D6F-4F89-973F-3947F2DD57F3}" type="pres">
      <dgm:prSet presAssocID="{9FB4BB67-8209-416F-BCB7-026584506335}" presName="parentRect" presStyleLbl="alignNode1" presStyleIdx="1" presStyleCnt="3"/>
      <dgm:spPr/>
    </dgm:pt>
    <dgm:pt modelId="{B95CB420-E996-46F8-80E9-85F421349620}" type="pres">
      <dgm:prSet presAssocID="{9FB4BB67-8209-416F-BCB7-026584506335}"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ocial network with solid fill"/>
        </a:ext>
      </dgm:extLst>
    </dgm:pt>
    <dgm:pt modelId="{82C2FC71-1056-4EEC-B682-FE0331F4A53E}" type="pres">
      <dgm:prSet presAssocID="{ECFBE635-2CE7-4CC4-8097-F29C184D87D7}" presName="sibTrans" presStyleLbl="sibTrans2D1" presStyleIdx="0" presStyleCnt="0"/>
      <dgm:spPr/>
    </dgm:pt>
    <dgm:pt modelId="{BE2B7533-7A26-447E-B5DD-A5337F80F60F}" type="pres">
      <dgm:prSet presAssocID="{E7B5984C-56AC-42D3-9F43-47939F9199B8}" presName="compNode" presStyleCnt="0"/>
      <dgm:spPr/>
    </dgm:pt>
    <dgm:pt modelId="{8075CB04-3957-4022-99B1-82C47A129E90}" type="pres">
      <dgm:prSet presAssocID="{E7B5984C-56AC-42D3-9F43-47939F9199B8}" presName="childRect" presStyleLbl="bgAcc1" presStyleIdx="2" presStyleCnt="3">
        <dgm:presLayoutVars>
          <dgm:bulletEnabled val="1"/>
        </dgm:presLayoutVars>
      </dgm:prSet>
      <dgm:spPr/>
    </dgm:pt>
    <dgm:pt modelId="{CE64E17A-CA97-498E-9549-D0F898486C2B}" type="pres">
      <dgm:prSet presAssocID="{E7B5984C-56AC-42D3-9F43-47939F9199B8}" presName="parentText" presStyleLbl="node1" presStyleIdx="0" presStyleCnt="0">
        <dgm:presLayoutVars>
          <dgm:chMax val="0"/>
          <dgm:bulletEnabled val="1"/>
        </dgm:presLayoutVars>
      </dgm:prSet>
      <dgm:spPr/>
    </dgm:pt>
    <dgm:pt modelId="{30C999FB-EE09-4D64-A22D-39411746E00B}" type="pres">
      <dgm:prSet presAssocID="{E7B5984C-56AC-42D3-9F43-47939F9199B8}" presName="parentRect" presStyleLbl="alignNode1" presStyleIdx="2" presStyleCnt="3" custLinFactNeighborX="-242" custLinFactNeighborY="3867"/>
      <dgm:spPr/>
    </dgm:pt>
    <dgm:pt modelId="{15258EB8-FF65-4AF5-B07E-18FF9A9DD90D}" type="pres">
      <dgm:prSet presAssocID="{E7B5984C-56AC-42D3-9F43-47939F9199B8}"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mote learning science with solid fill"/>
        </a:ext>
      </dgm:extLst>
    </dgm:pt>
  </dgm:ptLst>
  <dgm:cxnLst>
    <dgm:cxn modelId="{7951661E-6008-4AA8-869A-E16C14BC8DAF}" srcId="{8EEC075B-A773-44B4-B8B6-A9E4B3EBD13D}" destId="{E7B5984C-56AC-42D3-9F43-47939F9199B8}" srcOrd="2" destOrd="0" parTransId="{9F1A181C-2D4F-494C-B465-23B3086FDB8D}" sibTransId="{F2824223-4AB6-44F2-BD2A-24585AAEB818}"/>
    <dgm:cxn modelId="{13EC9632-125F-4670-B77E-E256C8701F31}" srcId="{8EEC075B-A773-44B4-B8B6-A9E4B3EBD13D}" destId="{9FB4BB67-8209-416F-BCB7-026584506335}" srcOrd="1" destOrd="0" parTransId="{0F465479-5AF3-4721-A0BE-20B134792D8C}" sibTransId="{ECFBE635-2CE7-4CC4-8097-F29C184D87D7}"/>
    <dgm:cxn modelId="{D538843D-8174-4102-93B5-8571213C18DF}" type="presOf" srcId="{9FB4BB67-8209-416F-BCB7-026584506335}" destId="{C38AD4F2-0A59-4F35-913B-93505A4E0021}" srcOrd="0" destOrd="0" presId="urn:microsoft.com/office/officeart/2005/8/layout/bList2"/>
    <dgm:cxn modelId="{F4E56A6A-07D5-4306-B9D2-5F6A4BD4388A}" srcId="{8EEC075B-A773-44B4-B8B6-A9E4B3EBD13D}" destId="{79F028B3-44AC-4A4E-9C79-9B9432D0A884}" srcOrd="0" destOrd="0" parTransId="{730E5536-EF16-4521-82AA-0ED69C1C516A}" sibTransId="{69A29FF9-5EBF-41C5-990C-BB38BEBEB910}"/>
    <dgm:cxn modelId="{E5727E96-542F-41B6-86DF-E7C75F77BA59}" type="presOf" srcId="{E7B5984C-56AC-42D3-9F43-47939F9199B8}" destId="{30C999FB-EE09-4D64-A22D-39411746E00B}" srcOrd="1" destOrd="0" presId="urn:microsoft.com/office/officeart/2005/8/layout/bList2"/>
    <dgm:cxn modelId="{5C5907AA-E063-4665-9E66-E2BCD9E1187D}" type="presOf" srcId="{ECFBE635-2CE7-4CC4-8097-F29C184D87D7}" destId="{82C2FC71-1056-4EEC-B682-FE0331F4A53E}" srcOrd="0" destOrd="0" presId="urn:microsoft.com/office/officeart/2005/8/layout/bList2"/>
    <dgm:cxn modelId="{E29514D0-4151-41DD-AC79-4CD308B78DC4}" type="presOf" srcId="{79F028B3-44AC-4A4E-9C79-9B9432D0A884}" destId="{1F2D31E4-F939-4563-88AC-4BB00A106E28}" srcOrd="0" destOrd="0" presId="urn:microsoft.com/office/officeart/2005/8/layout/bList2"/>
    <dgm:cxn modelId="{2BE6D9E9-2602-47CB-A027-DA1263087CAE}" type="presOf" srcId="{E7B5984C-56AC-42D3-9F43-47939F9199B8}" destId="{CE64E17A-CA97-498E-9549-D0F898486C2B}" srcOrd="0" destOrd="0" presId="urn:microsoft.com/office/officeart/2005/8/layout/bList2"/>
    <dgm:cxn modelId="{6D2C8BF2-0A11-44DA-8D56-A67D53DB44AE}" type="presOf" srcId="{69A29FF9-5EBF-41C5-990C-BB38BEBEB910}" destId="{1DD7960F-EF44-42AD-B032-F94B81EE64B2}" srcOrd="0" destOrd="0" presId="urn:microsoft.com/office/officeart/2005/8/layout/bList2"/>
    <dgm:cxn modelId="{B938CCF2-0907-4636-8FB5-91D0A8C056D5}" type="presOf" srcId="{9FB4BB67-8209-416F-BCB7-026584506335}" destId="{1AE0F987-0D6F-4F89-973F-3947F2DD57F3}" srcOrd="1" destOrd="0" presId="urn:microsoft.com/office/officeart/2005/8/layout/bList2"/>
    <dgm:cxn modelId="{B5D9D6FC-0893-40DA-8BAE-CB553DBB2088}" type="presOf" srcId="{79F028B3-44AC-4A4E-9C79-9B9432D0A884}" destId="{CC90A5D6-33C4-4BDA-9CA0-56E945CB9E97}" srcOrd="1" destOrd="0" presId="urn:microsoft.com/office/officeart/2005/8/layout/bList2"/>
    <dgm:cxn modelId="{515162FF-571B-4F46-9CA4-5C1165649D62}" type="presOf" srcId="{8EEC075B-A773-44B4-B8B6-A9E4B3EBD13D}" destId="{D6FDD647-0145-4C8C-A2B0-C16F89A0F1E1}" srcOrd="0" destOrd="0" presId="urn:microsoft.com/office/officeart/2005/8/layout/bList2"/>
    <dgm:cxn modelId="{2CC36A6A-8424-4E66-83AA-1E9EBF52306D}" type="presParOf" srcId="{D6FDD647-0145-4C8C-A2B0-C16F89A0F1E1}" destId="{7769D909-4658-4E24-9923-D908FFF036C6}" srcOrd="0" destOrd="0" presId="urn:microsoft.com/office/officeart/2005/8/layout/bList2"/>
    <dgm:cxn modelId="{C89022F8-CA1D-41FD-8299-1FFE1EE98B62}" type="presParOf" srcId="{7769D909-4658-4E24-9923-D908FFF036C6}" destId="{88DE5E39-602F-40AA-8A0F-8B80A2E497CB}" srcOrd="0" destOrd="0" presId="urn:microsoft.com/office/officeart/2005/8/layout/bList2"/>
    <dgm:cxn modelId="{426A6927-802F-4409-A84D-28177D9961A5}" type="presParOf" srcId="{7769D909-4658-4E24-9923-D908FFF036C6}" destId="{1F2D31E4-F939-4563-88AC-4BB00A106E28}" srcOrd="1" destOrd="0" presId="urn:microsoft.com/office/officeart/2005/8/layout/bList2"/>
    <dgm:cxn modelId="{34FA2ADF-3052-45D6-A0CD-753F25BEB2D0}" type="presParOf" srcId="{7769D909-4658-4E24-9923-D908FFF036C6}" destId="{CC90A5D6-33C4-4BDA-9CA0-56E945CB9E97}" srcOrd="2" destOrd="0" presId="urn:microsoft.com/office/officeart/2005/8/layout/bList2"/>
    <dgm:cxn modelId="{63654FE5-D953-4B49-8E81-5CB9106683C3}" type="presParOf" srcId="{7769D909-4658-4E24-9923-D908FFF036C6}" destId="{9839EA02-9279-4849-B4A8-C7CC299118E9}" srcOrd="3" destOrd="0" presId="urn:microsoft.com/office/officeart/2005/8/layout/bList2"/>
    <dgm:cxn modelId="{7A6A6180-3AF7-458D-85AA-5F4ED99BE72E}" type="presParOf" srcId="{D6FDD647-0145-4C8C-A2B0-C16F89A0F1E1}" destId="{1DD7960F-EF44-42AD-B032-F94B81EE64B2}" srcOrd="1" destOrd="0" presId="urn:microsoft.com/office/officeart/2005/8/layout/bList2"/>
    <dgm:cxn modelId="{0C511FD5-234D-4E9E-9876-69C8DB3423B3}" type="presParOf" srcId="{D6FDD647-0145-4C8C-A2B0-C16F89A0F1E1}" destId="{797F210E-22EB-4773-B040-89D0A486CFCE}" srcOrd="2" destOrd="0" presId="urn:microsoft.com/office/officeart/2005/8/layout/bList2"/>
    <dgm:cxn modelId="{211E435A-1926-4D28-89C2-3952DCFAE75B}" type="presParOf" srcId="{797F210E-22EB-4773-B040-89D0A486CFCE}" destId="{4B6D6585-EFC6-4416-9C6F-22D903AD262C}" srcOrd="0" destOrd="0" presId="urn:microsoft.com/office/officeart/2005/8/layout/bList2"/>
    <dgm:cxn modelId="{BC176FDA-6F1B-457B-A5F0-F51852161DA5}" type="presParOf" srcId="{797F210E-22EB-4773-B040-89D0A486CFCE}" destId="{C38AD4F2-0A59-4F35-913B-93505A4E0021}" srcOrd="1" destOrd="0" presId="urn:microsoft.com/office/officeart/2005/8/layout/bList2"/>
    <dgm:cxn modelId="{A88CBD3A-4198-4BBD-ADF9-916B110F12A4}" type="presParOf" srcId="{797F210E-22EB-4773-B040-89D0A486CFCE}" destId="{1AE0F987-0D6F-4F89-973F-3947F2DD57F3}" srcOrd="2" destOrd="0" presId="urn:microsoft.com/office/officeart/2005/8/layout/bList2"/>
    <dgm:cxn modelId="{7CEE13B9-8079-4844-AD06-FA931D6019E6}" type="presParOf" srcId="{797F210E-22EB-4773-B040-89D0A486CFCE}" destId="{B95CB420-E996-46F8-80E9-85F421349620}" srcOrd="3" destOrd="0" presId="urn:microsoft.com/office/officeart/2005/8/layout/bList2"/>
    <dgm:cxn modelId="{E2ABE835-2A64-4B6E-8C27-7CE8C2B05D2C}" type="presParOf" srcId="{D6FDD647-0145-4C8C-A2B0-C16F89A0F1E1}" destId="{82C2FC71-1056-4EEC-B682-FE0331F4A53E}" srcOrd="3" destOrd="0" presId="urn:microsoft.com/office/officeart/2005/8/layout/bList2"/>
    <dgm:cxn modelId="{CB3745A2-906A-41C8-8F57-5A0608BCAB78}" type="presParOf" srcId="{D6FDD647-0145-4C8C-A2B0-C16F89A0F1E1}" destId="{BE2B7533-7A26-447E-B5DD-A5337F80F60F}" srcOrd="4" destOrd="0" presId="urn:microsoft.com/office/officeart/2005/8/layout/bList2"/>
    <dgm:cxn modelId="{A6FB3DE9-6ADD-4B27-8539-2062B261C4E7}" type="presParOf" srcId="{BE2B7533-7A26-447E-B5DD-A5337F80F60F}" destId="{8075CB04-3957-4022-99B1-82C47A129E90}" srcOrd="0" destOrd="0" presId="urn:microsoft.com/office/officeart/2005/8/layout/bList2"/>
    <dgm:cxn modelId="{D6D9F043-82CB-45BD-883B-405755E31E7A}" type="presParOf" srcId="{BE2B7533-7A26-447E-B5DD-A5337F80F60F}" destId="{CE64E17A-CA97-498E-9549-D0F898486C2B}" srcOrd="1" destOrd="0" presId="urn:microsoft.com/office/officeart/2005/8/layout/bList2"/>
    <dgm:cxn modelId="{058C6C35-0E34-481E-968C-6ADB7CC205AD}" type="presParOf" srcId="{BE2B7533-7A26-447E-B5DD-A5337F80F60F}" destId="{30C999FB-EE09-4D64-A22D-39411746E00B}" srcOrd="2" destOrd="0" presId="urn:microsoft.com/office/officeart/2005/8/layout/bList2"/>
    <dgm:cxn modelId="{0FC31D28-1129-4C66-B914-1DBF56522A61}" type="presParOf" srcId="{BE2B7533-7A26-447E-B5DD-A5337F80F60F}" destId="{15258EB8-FF65-4AF5-B07E-18FF9A9DD90D}"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AC3265-0012-4F4A-97F5-B3D5F980035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CA"/>
        </a:p>
      </dgm:t>
    </dgm:pt>
    <dgm:pt modelId="{699AC905-6800-4790-8B83-11E50A2C6F50}">
      <dgm:prSet/>
      <dgm:spPr/>
      <dgm:t>
        <a:bodyPr/>
        <a:lstStyle/>
        <a:p>
          <a:r>
            <a:rPr lang="en-US"/>
            <a:t>Independent learning</a:t>
          </a:r>
          <a:endParaRPr lang="en-CA"/>
        </a:p>
      </dgm:t>
    </dgm:pt>
    <dgm:pt modelId="{E6D5DA2E-3C70-4FB8-8803-9D5B6312222E}" type="parTrans" cxnId="{CA13FBDF-2088-473D-9977-922562C0B0E1}">
      <dgm:prSet/>
      <dgm:spPr/>
      <dgm:t>
        <a:bodyPr/>
        <a:lstStyle/>
        <a:p>
          <a:endParaRPr lang="en-CA"/>
        </a:p>
      </dgm:t>
    </dgm:pt>
    <dgm:pt modelId="{7DD0EAC9-99EB-47B7-8C77-D7FFE49F238E}" type="sibTrans" cxnId="{CA13FBDF-2088-473D-9977-922562C0B0E1}">
      <dgm:prSet/>
      <dgm:spPr/>
      <dgm:t>
        <a:bodyPr/>
        <a:lstStyle/>
        <a:p>
          <a:endParaRPr lang="en-CA"/>
        </a:p>
      </dgm:t>
    </dgm:pt>
    <dgm:pt modelId="{F856B394-8836-41AB-94AB-79F4DFC04229}">
      <dgm:prSet/>
      <dgm:spPr/>
      <dgm:t>
        <a:bodyPr/>
        <a:lstStyle/>
        <a:p>
          <a:r>
            <a:rPr lang="en-US" dirty="0"/>
            <a:t>Open learning</a:t>
          </a:r>
          <a:endParaRPr lang="en-CA" dirty="0"/>
        </a:p>
      </dgm:t>
    </dgm:pt>
    <dgm:pt modelId="{175010B8-4082-4E70-84E5-2610B03EFD51}" type="parTrans" cxnId="{3DEEEDA5-01C6-4470-958F-3D69B78FF900}">
      <dgm:prSet/>
      <dgm:spPr/>
      <dgm:t>
        <a:bodyPr/>
        <a:lstStyle/>
        <a:p>
          <a:endParaRPr lang="en-CA"/>
        </a:p>
      </dgm:t>
    </dgm:pt>
    <dgm:pt modelId="{EA8BBA71-524D-4858-82E7-DD512DA300F0}" type="sibTrans" cxnId="{3DEEEDA5-01C6-4470-958F-3D69B78FF900}">
      <dgm:prSet/>
      <dgm:spPr/>
      <dgm:t>
        <a:bodyPr/>
        <a:lstStyle/>
        <a:p>
          <a:endParaRPr lang="en-CA"/>
        </a:p>
      </dgm:t>
    </dgm:pt>
    <dgm:pt modelId="{6A3BFE6E-A0E1-46E3-AF6D-B944941B897B}">
      <dgm:prSet/>
      <dgm:spPr/>
      <dgm:t>
        <a:bodyPr/>
        <a:lstStyle/>
        <a:p>
          <a:r>
            <a:rPr lang="en-US"/>
            <a:t>Flexible learning</a:t>
          </a:r>
          <a:endParaRPr lang="en-CA"/>
        </a:p>
      </dgm:t>
    </dgm:pt>
    <dgm:pt modelId="{D32CFEB7-17EF-4F9A-8919-5BF243034024}" type="parTrans" cxnId="{CC79BAA4-8333-4F84-BC70-B5F790CA63FD}">
      <dgm:prSet/>
      <dgm:spPr/>
      <dgm:t>
        <a:bodyPr/>
        <a:lstStyle/>
        <a:p>
          <a:endParaRPr lang="en-CA"/>
        </a:p>
      </dgm:t>
    </dgm:pt>
    <dgm:pt modelId="{3A14D497-70BD-41CB-AD29-5801D40D320C}" type="sibTrans" cxnId="{CC79BAA4-8333-4F84-BC70-B5F790CA63FD}">
      <dgm:prSet/>
      <dgm:spPr/>
      <dgm:t>
        <a:bodyPr/>
        <a:lstStyle/>
        <a:p>
          <a:endParaRPr lang="en-CA"/>
        </a:p>
      </dgm:t>
    </dgm:pt>
    <dgm:pt modelId="{2E38E31B-AB4C-449F-ACDD-D3E032AF9E88}">
      <dgm:prSet/>
      <dgm:spPr/>
      <dgm:t>
        <a:bodyPr/>
        <a:lstStyle/>
        <a:p>
          <a:r>
            <a:rPr lang="en-US"/>
            <a:t>Distance learning</a:t>
          </a:r>
          <a:endParaRPr lang="en-CA"/>
        </a:p>
      </dgm:t>
    </dgm:pt>
    <dgm:pt modelId="{8AA75E73-8FDC-42E0-AF99-C1065AD09B6A}" type="parTrans" cxnId="{80ABC0B9-63EB-47BA-8FB3-34F0D6307A64}">
      <dgm:prSet/>
      <dgm:spPr/>
      <dgm:t>
        <a:bodyPr/>
        <a:lstStyle/>
        <a:p>
          <a:endParaRPr lang="en-CA"/>
        </a:p>
      </dgm:t>
    </dgm:pt>
    <dgm:pt modelId="{C9DAFEA4-4C5B-4CDD-9312-1A064A4CE039}" type="sibTrans" cxnId="{80ABC0B9-63EB-47BA-8FB3-34F0D6307A64}">
      <dgm:prSet/>
      <dgm:spPr/>
      <dgm:t>
        <a:bodyPr/>
        <a:lstStyle/>
        <a:p>
          <a:endParaRPr lang="en-CA"/>
        </a:p>
      </dgm:t>
    </dgm:pt>
    <dgm:pt modelId="{9C5FA31E-A3FA-4D89-89E3-B84DD5A5CF5E}">
      <dgm:prSet/>
      <dgm:spPr/>
      <dgm:t>
        <a:bodyPr/>
        <a:lstStyle/>
        <a:p>
          <a:r>
            <a:rPr lang="en-US"/>
            <a:t>Online learning</a:t>
          </a:r>
          <a:endParaRPr lang="en-CA"/>
        </a:p>
      </dgm:t>
    </dgm:pt>
    <dgm:pt modelId="{AF2DCEEE-8025-4191-9B7F-8FBBCA63199E}" type="parTrans" cxnId="{1603A899-235C-4CAB-8517-A2E96E97C381}">
      <dgm:prSet/>
      <dgm:spPr/>
      <dgm:t>
        <a:bodyPr/>
        <a:lstStyle/>
        <a:p>
          <a:endParaRPr lang="en-CA"/>
        </a:p>
      </dgm:t>
    </dgm:pt>
    <dgm:pt modelId="{8F1B47C9-6709-4EF5-A12D-90605542787B}" type="sibTrans" cxnId="{1603A899-235C-4CAB-8517-A2E96E97C381}">
      <dgm:prSet/>
      <dgm:spPr/>
      <dgm:t>
        <a:bodyPr/>
        <a:lstStyle/>
        <a:p>
          <a:endParaRPr lang="en-CA"/>
        </a:p>
      </dgm:t>
    </dgm:pt>
    <dgm:pt modelId="{9C71619C-7584-4E75-B535-29476CA748AD}">
      <dgm:prSet/>
      <dgm:spPr/>
      <dgm:t>
        <a:bodyPr/>
        <a:lstStyle/>
        <a:p>
          <a:endParaRPr lang="en-CA" dirty="0"/>
        </a:p>
      </dgm:t>
    </dgm:pt>
    <dgm:pt modelId="{25B4D537-A1B9-4A40-B6F6-E9091109288E}" type="parTrans" cxnId="{534021B1-4831-4101-9AE6-48405175BA87}">
      <dgm:prSet/>
      <dgm:spPr/>
      <dgm:t>
        <a:bodyPr/>
        <a:lstStyle/>
        <a:p>
          <a:endParaRPr lang="en-CA"/>
        </a:p>
      </dgm:t>
    </dgm:pt>
    <dgm:pt modelId="{CEAA128D-D4DE-4B6F-9AEF-7863A57AF735}" type="sibTrans" cxnId="{534021B1-4831-4101-9AE6-48405175BA87}">
      <dgm:prSet/>
      <dgm:spPr/>
      <dgm:t>
        <a:bodyPr/>
        <a:lstStyle/>
        <a:p>
          <a:endParaRPr lang="en-CA"/>
        </a:p>
      </dgm:t>
    </dgm:pt>
    <dgm:pt modelId="{B97602C3-458B-47CF-BC79-D2CE3510D535}" type="pres">
      <dgm:prSet presAssocID="{18AC3265-0012-4F4A-97F5-B3D5F980035F}" presName="Name0" presStyleCnt="0">
        <dgm:presLayoutVars>
          <dgm:dir/>
          <dgm:animLvl val="lvl"/>
          <dgm:resizeHandles val="exact"/>
        </dgm:presLayoutVars>
      </dgm:prSet>
      <dgm:spPr/>
    </dgm:pt>
    <dgm:pt modelId="{9E514463-4CEF-4A0F-8BD3-1DCC2F84A827}" type="pres">
      <dgm:prSet presAssocID="{699AC905-6800-4790-8B83-11E50A2C6F50}" presName="composite" presStyleCnt="0"/>
      <dgm:spPr/>
    </dgm:pt>
    <dgm:pt modelId="{AC83DC43-0693-427D-8A32-6354DEC8C89A}" type="pres">
      <dgm:prSet presAssocID="{699AC905-6800-4790-8B83-11E50A2C6F50}" presName="parTx" presStyleLbl="alignNode1" presStyleIdx="0" presStyleCnt="5">
        <dgm:presLayoutVars>
          <dgm:chMax val="0"/>
          <dgm:chPref val="0"/>
          <dgm:bulletEnabled val="1"/>
        </dgm:presLayoutVars>
      </dgm:prSet>
      <dgm:spPr/>
    </dgm:pt>
    <dgm:pt modelId="{9E5A4EBA-7B86-4742-9FF5-F4B178FECD30}" type="pres">
      <dgm:prSet presAssocID="{699AC905-6800-4790-8B83-11E50A2C6F50}" presName="desTx" presStyleLbl="alignAccFollowNode1" presStyleIdx="0" presStyleCnt="5">
        <dgm:presLayoutVars>
          <dgm:bulletEnabled val="1"/>
        </dgm:presLayoutVars>
      </dgm:prSet>
      <dgm:spPr/>
    </dgm:pt>
    <dgm:pt modelId="{03557953-6F51-4348-8B05-7A64D667BBA0}" type="pres">
      <dgm:prSet presAssocID="{7DD0EAC9-99EB-47B7-8C77-D7FFE49F238E}" presName="space" presStyleCnt="0"/>
      <dgm:spPr/>
    </dgm:pt>
    <dgm:pt modelId="{FB2E4EB5-BA93-4048-98DF-8123EACAA54A}" type="pres">
      <dgm:prSet presAssocID="{F856B394-8836-41AB-94AB-79F4DFC04229}" presName="composite" presStyleCnt="0"/>
      <dgm:spPr/>
    </dgm:pt>
    <dgm:pt modelId="{AE61B063-0C1F-4B5C-AAA1-D7F145D7193F}" type="pres">
      <dgm:prSet presAssocID="{F856B394-8836-41AB-94AB-79F4DFC04229}" presName="parTx" presStyleLbl="alignNode1" presStyleIdx="1" presStyleCnt="5">
        <dgm:presLayoutVars>
          <dgm:chMax val="0"/>
          <dgm:chPref val="0"/>
          <dgm:bulletEnabled val="1"/>
        </dgm:presLayoutVars>
      </dgm:prSet>
      <dgm:spPr/>
    </dgm:pt>
    <dgm:pt modelId="{F94855FF-E9B3-4098-9CC4-BE2FD0945B71}" type="pres">
      <dgm:prSet presAssocID="{F856B394-8836-41AB-94AB-79F4DFC04229}" presName="desTx" presStyleLbl="alignAccFollowNode1" presStyleIdx="1" presStyleCnt="5">
        <dgm:presLayoutVars>
          <dgm:bulletEnabled val="1"/>
        </dgm:presLayoutVars>
      </dgm:prSet>
      <dgm:spPr/>
    </dgm:pt>
    <dgm:pt modelId="{E01D81C1-AA78-4273-B0A1-F9C4ECD0001C}" type="pres">
      <dgm:prSet presAssocID="{EA8BBA71-524D-4858-82E7-DD512DA300F0}" presName="space" presStyleCnt="0"/>
      <dgm:spPr/>
    </dgm:pt>
    <dgm:pt modelId="{B7F87529-7A43-4092-91DB-6932C1C614C7}" type="pres">
      <dgm:prSet presAssocID="{6A3BFE6E-A0E1-46E3-AF6D-B944941B897B}" presName="composite" presStyleCnt="0"/>
      <dgm:spPr/>
    </dgm:pt>
    <dgm:pt modelId="{383F59AA-19B4-44B6-8538-A0265D8B6681}" type="pres">
      <dgm:prSet presAssocID="{6A3BFE6E-A0E1-46E3-AF6D-B944941B897B}" presName="parTx" presStyleLbl="alignNode1" presStyleIdx="2" presStyleCnt="5">
        <dgm:presLayoutVars>
          <dgm:chMax val="0"/>
          <dgm:chPref val="0"/>
          <dgm:bulletEnabled val="1"/>
        </dgm:presLayoutVars>
      </dgm:prSet>
      <dgm:spPr/>
    </dgm:pt>
    <dgm:pt modelId="{06C54454-73DC-49C8-9114-A9DF63B8EF59}" type="pres">
      <dgm:prSet presAssocID="{6A3BFE6E-A0E1-46E3-AF6D-B944941B897B}" presName="desTx" presStyleLbl="alignAccFollowNode1" presStyleIdx="2" presStyleCnt="5">
        <dgm:presLayoutVars>
          <dgm:bulletEnabled val="1"/>
        </dgm:presLayoutVars>
      </dgm:prSet>
      <dgm:spPr/>
    </dgm:pt>
    <dgm:pt modelId="{A254D1D6-C07D-4669-9668-4F28F03F3906}" type="pres">
      <dgm:prSet presAssocID="{3A14D497-70BD-41CB-AD29-5801D40D320C}" presName="space" presStyleCnt="0"/>
      <dgm:spPr/>
    </dgm:pt>
    <dgm:pt modelId="{E30B9F6A-5D76-4120-8F2E-5E0AB725C537}" type="pres">
      <dgm:prSet presAssocID="{2E38E31B-AB4C-449F-ACDD-D3E032AF9E88}" presName="composite" presStyleCnt="0"/>
      <dgm:spPr/>
    </dgm:pt>
    <dgm:pt modelId="{7CE74ABD-566E-4DC3-BA37-FEB313CE54A5}" type="pres">
      <dgm:prSet presAssocID="{2E38E31B-AB4C-449F-ACDD-D3E032AF9E88}" presName="parTx" presStyleLbl="alignNode1" presStyleIdx="3" presStyleCnt="5">
        <dgm:presLayoutVars>
          <dgm:chMax val="0"/>
          <dgm:chPref val="0"/>
          <dgm:bulletEnabled val="1"/>
        </dgm:presLayoutVars>
      </dgm:prSet>
      <dgm:spPr/>
    </dgm:pt>
    <dgm:pt modelId="{FE7DDDC0-BDB2-4B03-9240-4DE881C57F79}" type="pres">
      <dgm:prSet presAssocID="{2E38E31B-AB4C-449F-ACDD-D3E032AF9E88}" presName="desTx" presStyleLbl="alignAccFollowNode1" presStyleIdx="3" presStyleCnt="5">
        <dgm:presLayoutVars>
          <dgm:bulletEnabled val="1"/>
        </dgm:presLayoutVars>
      </dgm:prSet>
      <dgm:spPr/>
    </dgm:pt>
    <dgm:pt modelId="{49035D83-0CDE-4E76-BCE3-B0396A62F236}" type="pres">
      <dgm:prSet presAssocID="{C9DAFEA4-4C5B-4CDD-9312-1A064A4CE039}" presName="space" presStyleCnt="0"/>
      <dgm:spPr/>
    </dgm:pt>
    <dgm:pt modelId="{DE9E9917-53A5-44A9-B7A3-4D1D2F278250}" type="pres">
      <dgm:prSet presAssocID="{9C5FA31E-A3FA-4D89-89E3-B84DD5A5CF5E}" presName="composite" presStyleCnt="0"/>
      <dgm:spPr/>
    </dgm:pt>
    <dgm:pt modelId="{54F8064E-54AE-4C10-B0CB-4B49BFE9B343}" type="pres">
      <dgm:prSet presAssocID="{9C5FA31E-A3FA-4D89-89E3-B84DD5A5CF5E}" presName="parTx" presStyleLbl="alignNode1" presStyleIdx="4" presStyleCnt="5">
        <dgm:presLayoutVars>
          <dgm:chMax val="0"/>
          <dgm:chPref val="0"/>
          <dgm:bulletEnabled val="1"/>
        </dgm:presLayoutVars>
      </dgm:prSet>
      <dgm:spPr/>
    </dgm:pt>
    <dgm:pt modelId="{674CBAA4-F3D8-4CFF-B062-E929A186E089}" type="pres">
      <dgm:prSet presAssocID="{9C5FA31E-A3FA-4D89-89E3-B84DD5A5CF5E}" presName="desTx" presStyleLbl="alignAccFollowNode1" presStyleIdx="4" presStyleCnt="5">
        <dgm:presLayoutVars>
          <dgm:bulletEnabled val="1"/>
        </dgm:presLayoutVars>
      </dgm:prSet>
      <dgm:spPr/>
    </dgm:pt>
  </dgm:ptLst>
  <dgm:cxnLst>
    <dgm:cxn modelId="{F25BFB25-8151-4EF4-81FC-079D6B7BA845}" type="presOf" srcId="{6A3BFE6E-A0E1-46E3-AF6D-B944941B897B}" destId="{383F59AA-19B4-44B6-8538-A0265D8B6681}" srcOrd="0" destOrd="0" presId="urn:microsoft.com/office/officeart/2005/8/layout/hList1"/>
    <dgm:cxn modelId="{A2F1B548-CC39-4217-8DB7-7E58011D5227}" type="presOf" srcId="{18AC3265-0012-4F4A-97F5-B3D5F980035F}" destId="{B97602C3-458B-47CF-BC79-D2CE3510D535}" srcOrd="0" destOrd="0" presId="urn:microsoft.com/office/officeart/2005/8/layout/hList1"/>
    <dgm:cxn modelId="{B8AF9893-7DE3-470B-B750-BE7CC453EF4C}" type="presOf" srcId="{9C5FA31E-A3FA-4D89-89E3-B84DD5A5CF5E}" destId="{54F8064E-54AE-4C10-B0CB-4B49BFE9B343}" srcOrd="0" destOrd="0" presId="urn:microsoft.com/office/officeart/2005/8/layout/hList1"/>
    <dgm:cxn modelId="{1603A899-235C-4CAB-8517-A2E96E97C381}" srcId="{18AC3265-0012-4F4A-97F5-B3D5F980035F}" destId="{9C5FA31E-A3FA-4D89-89E3-B84DD5A5CF5E}" srcOrd="4" destOrd="0" parTransId="{AF2DCEEE-8025-4191-9B7F-8FBBCA63199E}" sibTransId="{8F1B47C9-6709-4EF5-A12D-90605542787B}"/>
    <dgm:cxn modelId="{CC79BAA4-8333-4F84-BC70-B5F790CA63FD}" srcId="{18AC3265-0012-4F4A-97F5-B3D5F980035F}" destId="{6A3BFE6E-A0E1-46E3-AF6D-B944941B897B}" srcOrd="2" destOrd="0" parTransId="{D32CFEB7-17EF-4F9A-8919-5BF243034024}" sibTransId="{3A14D497-70BD-41CB-AD29-5801D40D320C}"/>
    <dgm:cxn modelId="{3DEEEDA5-01C6-4470-958F-3D69B78FF900}" srcId="{18AC3265-0012-4F4A-97F5-B3D5F980035F}" destId="{F856B394-8836-41AB-94AB-79F4DFC04229}" srcOrd="1" destOrd="0" parTransId="{175010B8-4082-4E70-84E5-2610B03EFD51}" sibTransId="{EA8BBA71-524D-4858-82E7-DD512DA300F0}"/>
    <dgm:cxn modelId="{534021B1-4831-4101-9AE6-48405175BA87}" srcId="{699AC905-6800-4790-8B83-11E50A2C6F50}" destId="{9C71619C-7584-4E75-B535-29476CA748AD}" srcOrd="0" destOrd="0" parTransId="{25B4D537-A1B9-4A40-B6F6-E9091109288E}" sibTransId="{CEAA128D-D4DE-4B6F-9AEF-7863A57AF735}"/>
    <dgm:cxn modelId="{EF1A0DB6-BDC3-4221-BC8B-8A4CDD5C1F4B}" type="presOf" srcId="{9C71619C-7584-4E75-B535-29476CA748AD}" destId="{9E5A4EBA-7B86-4742-9FF5-F4B178FECD30}" srcOrd="0" destOrd="0" presId="urn:microsoft.com/office/officeart/2005/8/layout/hList1"/>
    <dgm:cxn modelId="{80ABC0B9-63EB-47BA-8FB3-34F0D6307A64}" srcId="{18AC3265-0012-4F4A-97F5-B3D5F980035F}" destId="{2E38E31B-AB4C-449F-ACDD-D3E032AF9E88}" srcOrd="3" destOrd="0" parTransId="{8AA75E73-8FDC-42E0-AF99-C1065AD09B6A}" sibTransId="{C9DAFEA4-4C5B-4CDD-9312-1A064A4CE039}"/>
    <dgm:cxn modelId="{BD5EF4C6-1382-4D5E-B012-7BD3851E9F6A}" type="presOf" srcId="{699AC905-6800-4790-8B83-11E50A2C6F50}" destId="{AC83DC43-0693-427D-8A32-6354DEC8C89A}" srcOrd="0" destOrd="0" presId="urn:microsoft.com/office/officeart/2005/8/layout/hList1"/>
    <dgm:cxn modelId="{0CDA89CB-2628-4C0C-B955-3D07CD838C40}" type="presOf" srcId="{2E38E31B-AB4C-449F-ACDD-D3E032AF9E88}" destId="{7CE74ABD-566E-4DC3-BA37-FEB313CE54A5}" srcOrd="0" destOrd="0" presId="urn:microsoft.com/office/officeart/2005/8/layout/hList1"/>
    <dgm:cxn modelId="{CA13FBDF-2088-473D-9977-922562C0B0E1}" srcId="{18AC3265-0012-4F4A-97F5-B3D5F980035F}" destId="{699AC905-6800-4790-8B83-11E50A2C6F50}" srcOrd="0" destOrd="0" parTransId="{E6D5DA2E-3C70-4FB8-8803-9D5B6312222E}" sibTransId="{7DD0EAC9-99EB-47B7-8C77-D7FFE49F238E}"/>
    <dgm:cxn modelId="{895797EF-5137-471A-8DAE-B01C741092E8}" type="presOf" srcId="{F856B394-8836-41AB-94AB-79F4DFC04229}" destId="{AE61B063-0C1F-4B5C-AAA1-D7F145D7193F}" srcOrd="0" destOrd="0" presId="urn:microsoft.com/office/officeart/2005/8/layout/hList1"/>
    <dgm:cxn modelId="{8712BFBE-BC20-483A-A0C9-6F9C40E3E813}" type="presParOf" srcId="{B97602C3-458B-47CF-BC79-D2CE3510D535}" destId="{9E514463-4CEF-4A0F-8BD3-1DCC2F84A827}" srcOrd="0" destOrd="0" presId="urn:microsoft.com/office/officeart/2005/8/layout/hList1"/>
    <dgm:cxn modelId="{635ABB68-20E5-4206-A6EA-CD4C2A58EC36}" type="presParOf" srcId="{9E514463-4CEF-4A0F-8BD3-1DCC2F84A827}" destId="{AC83DC43-0693-427D-8A32-6354DEC8C89A}" srcOrd="0" destOrd="0" presId="urn:microsoft.com/office/officeart/2005/8/layout/hList1"/>
    <dgm:cxn modelId="{599CF06A-8418-4B03-9A0E-1A6047C6802F}" type="presParOf" srcId="{9E514463-4CEF-4A0F-8BD3-1DCC2F84A827}" destId="{9E5A4EBA-7B86-4742-9FF5-F4B178FECD30}" srcOrd="1" destOrd="0" presId="urn:microsoft.com/office/officeart/2005/8/layout/hList1"/>
    <dgm:cxn modelId="{3CBD8042-3943-4BB5-A338-61576A7ED043}" type="presParOf" srcId="{B97602C3-458B-47CF-BC79-D2CE3510D535}" destId="{03557953-6F51-4348-8B05-7A64D667BBA0}" srcOrd="1" destOrd="0" presId="urn:microsoft.com/office/officeart/2005/8/layout/hList1"/>
    <dgm:cxn modelId="{85889212-41F4-49BF-9F7A-EF2567B26F00}" type="presParOf" srcId="{B97602C3-458B-47CF-BC79-D2CE3510D535}" destId="{FB2E4EB5-BA93-4048-98DF-8123EACAA54A}" srcOrd="2" destOrd="0" presId="urn:microsoft.com/office/officeart/2005/8/layout/hList1"/>
    <dgm:cxn modelId="{B9A0DF55-B815-42C7-B965-5B6F73308937}" type="presParOf" srcId="{FB2E4EB5-BA93-4048-98DF-8123EACAA54A}" destId="{AE61B063-0C1F-4B5C-AAA1-D7F145D7193F}" srcOrd="0" destOrd="0" presId="urn:microsoft.com/office/officeart/2005/8/layout/hList1"/>
    <dgm:cxn modelId="{F5914A3C-D008-4216-8CB2-9FF84C9E6A3A}" type="presParOf" srcId="{FB2E4EB5-BA93-4048-98DF-8123EACAA54A}" destId="{F94855FF-E9B3-4098-9CC4-BE2FD0945B71}" srcOrd="1" destOrd="0" presId="urn:microsoft.com/office/officeart/2005/8/layout/hList1"/>
    <dgm:cxn modelId="{15A87064-E208-4499-B01A-F32FA2E9358F}" type="presParOf" srcId="{B97602C3-458B-47CF-BC79-D2CE3510D535}" destId="{E01D81C1-AA78-4273-B0A1-F9C4ECD0001C}" srcOrd="3" destOrd="0" presId="urn:microsoft.com/office/officeart/2005/8/layout/hList1"/>
    <dgm:cxn modelId="{55C395CD-0AD0-40C9-8CBC-1623D3C22B40}" type="presParOf" srcId="{B97602C3-458B-47CF-BC79-D2CE3510D535}" destId="{B7F87529-7A43-4092-91DB-6932C1C614C7}" srcOrd="4" destOrd="0" presId="urn:microsoft.com/office/officeart/2005/8/layout/hList1"/>
    <dgm:cxn modelId="{65B1374B-224E-4FAC-9AB3-C3B41201BFB1}" type="presParOf" srcId="{B7F87529-7A43-4092-91DB-6932C1C614C7}" destId="{383F59AA-19B4-44B6-8538-A0265D8B6681}" srcOrd="0" destOrd="0" presId="urn:microsoft.com/office/officeart/2005/8/layout/hList1"/>
    <dgm:cxn modelId="{C584B570-1E80-4765-88C9-EDB4412F8188}" type="presParOf" srcId="{B7F87529-7A43-4092-91DB-6932C1C614C7}" destId="{06C54454-73DC-49C8-9114-A9DF63B8EF59}" srcOrd="1" destOrd="0" presId="urn:microsoft.com/office/officeart/2005/8/layout/hList1"/>
    <dgm:cxn modelId="{D8D526C1-1367-4154-BEE0-3A2B30B5E392}" type="presParOf" srcId="{B97602C3-458B-47CF-BC79-D2CE3510D535}" destId="{A254D1D6-C07D-4669-9668-4F28F03F3906}" srcOrd="5" destOrd="0" presId="urn:microsoft.com/office/officeart/2005/8/layout/hList1"/>
    <dgm:cxn modelId="{56DABC52-6192-4632-98BC-D45481619CB8}" type="presParOf" srcId="{B97602C3-458B-47CF-BC79-D2CE3510D535}" destId="{E30B9F6A-5D76-4120-8F2E-5E0AB725C537}" srcOrd="6" destOrd="0" presId="urn:microsoft.com/office/officeart/2005/8/layout/hList1"/>
    <dgm:cxn modelId="{FEBCE80E-E76A-4E7E-B030-5F7D713965DC}" type="presParOf" srcId="{E30B9F6A-5D76-4120-8F2E-5E0AB725C537}" destId="{7CE74ABD-566E-4DC3-BA37-FEB313CE54A5}" srcOrd="0" destOrd="0" presId="urn:microsoft.com/office/officeart/2005/8/layout/hList1"/>
    <dgm:cxn modelId="{00B95C96-BC47-4789-B0AA-AAAD09AB86A8}" type="presParOf" srcId="{E30B9F6A-5D76-4120-8F2E-5E0AB725C537}" destId="{FE7DDDC0-BDB2-4B03-9240-4DE881C57F79}" srcOrd="1" destOrd="0" presId="urn:microsoft.com/office/officeart/2005/8/layout/hList1"/>
    <dgm:cxn modelId="{9ECFAB3F-7D70-4168-A8BC-6BAACF10C356}" type="presParOf" srcId="{B97602C3-458B-47CF-BC79-D2CE3510D535}" destId="{49035D83-0CDE-4E76-BCE3-B0396A62F236}" srcOrd="7" destOrd="0" presId="urn:microsoft.com/office/officeart/2005/8/layout/hList1"/>
    <dgm:cxn modelId="{68D95E56-7262-4FF5-9186-4AB596A96170}" type="presParOf" srcId="{B97602C3-458B-47CF-BC79-D2CE3510D535}" destId="{DE9E9917-53A5-44A9-B7A3-4D1D2F278250}" srcOrd="8" destOrd="0" presId="urn:microsoft.com/office/officeart/2005/8/layout/hList1"/>
    <dgm:cxn modelId="{AE3E5FF3-1CCF-4296-B836-78B2816567FF}" type="presParOf" srcId="{DE9E9917-53A5-44A9-B7A3-4D1D2F278250}" destId="{54F8064E-54AE-4C10-B0CB-4B49BFE9B343}" srcOrd="0" destOrd="0" presId="urn:microsoft.com/office/officeart/2005/8/layout/hList1"/>
    <dgm:cxn modelId="{D67101C2-2B42-4D08-B428-C2E658D3E3D7}" type="presParOf" srcId="{DE9E9917-53A5-44A9-B7A3-4D1D2F278250}" destId="{674CBAA4-F3D8-4CFF-B062-E929A186E08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284425-1EC9-4595-9CC9-4C2D18B9054B}" type="doc">
      <dgm:prSet loTypeId="urn:microsoft.com/office/officeart/2005/8/layout/hList7#1" loCatId="list" qsTypeId="urn:microsoft.com/office/officeart/2005/8/quickstyle/simple1#1" qsCatId="simple" csTypeId="urn:microsoft.com/office/officeart/2005/8/colors/colorful1#1" csCatId="colorful" phldr="1"/>
      <dgm:spPr/>
    </dgm:pt>
    <dgm:pt modelId="{C9CE5F31-05F6-495B-A2A9-84F311FF03E2}">
      <dgm:prSet phldrT="[Text]"/>
      <dgm:spPr/>
      <dgm:t>
        <a:bodyPr/>
        <a:lstStyle/>
        <a:p>
          <a:r>
            <a:rPr lang="en-US" dirty="0"/>
            <a:t>Face-to-Face Courses</a:t>
          </a:r>
        </a:p>
      </dgm:t>
    </dgm:pt>
    <dgm:pt modelId="{AD56D084-7FD1-43F8-80CA-76AA057F1493}" type="parTrans" cxnId="{4C7B0155-587B-4B5F-AF86-FD870CAB577C}">
      <dgm:prSet/>
      <dgm:spPr/>
      <dgm:t>
        <a:bodyPr/>
        <a:lstStyle/>
        <a:p>
          <a:endParaRPr lang="en-US"/>
        </a:p>
      </dgm:t>
    </dgm:pt>
    <dgm:pt modelId="{C6563F78-CBD7-4B07-B53A-F3580BCDCDAC}" type="sibTrans" cxnId="{4C7B0155-587B-4B5F-AF86-FD870CAB577C}">
      <dgm:prSet/>
      <dgm:spPr/>
      <dgm:t>
        <a:bodyPr/>
        <a:lstStyle/>
        <a:p>
          <a:endParaRPr lang="en-US"/>
        </a:p>
      </dgm:t>
    </dgm:pt>
    <dgm:pt modelId="{94CEF403-4FAF-4B86-BFE8-C92E1730CCDD}">
      <dgm:prSet phldrT="[Text]"/>
      <dgm:spPr/>
      <dgm:t>
        <a:bodyPr/>
        <a:lstStyle/>
        <a:p>
          <a:r>
            <a:rPr lang="en-US" dirty="0"/>
            <a:t>Blended Courses</a:t>
          </a:r>
        </a:p>
      </dgm:t>
    </dgm:pt>
    <dgm:pt modelId="{F660DF38-02DD-4504-811B-18674D8F4057}" type="parTrans" cxnId="{E421E21D-4D55-4827-AD2D-3A1333FCCD9A}">
      <dgm:prSet/>
      <dgm:spPr/>
      <dgm:t>
        <a:bodyPr/>
        <a:lstStyle/>
        <a:p>
          <a:endParaRPr lang="en-US"/>
        </a:p>
      </dgm:t>
    </dgm:pt>
    <dgm:pt modelId="{A5C8FE92-EC92-490B-A8E6-9FDC0D2C7E94}" type="sibTrans" cxnId="{E421E21D-4D55-4827-AD2D-3A1333FCCD9A}">
      <dgm:prSet/>
      <dgm:spPr/>
      <dgm:t>
        <a:bodyPr/>
        <a:lstStyle/>
        <a:p>
          <a:endParaRPr lang="en-US"/>
        </a:p>
      </dgm:t>
    </dgm:pt>
    <dgm:pt modelId="{2A9EE0A9-52CA-4806-BB1C-424014665114}">
      <dgm:prSet phldrT="[Text]"/>
      <dgm:spPr>
        <a:solidFill>
          <a:srgbClr val="EA1A73"/>
        </a:solidFill>
      </dgm:spPr>
      <dgm:t>
        <a:bodyPr/>
        <a:lstStyle/>
        <a:p>
          <a:r>
            <a:rPr lang="en-US" dirty="0"/>
            <a:t>Distance/Online Courses</a:t>
          </a:r>
        </a:p>
      </dgm:t>
    </dgm:pt>
    <dgm:pt modelId="{D8943ED8-155A-4FEC-8B6D-CFDE30E694B7}" type="parTrans" cxnId="{44387DB1-03F8-4ADE-A0B3-054FB0B8FBC8}">
      <dgm:prSet/>
      <dgm:spPr/>
      <dgm:t>
        <a:bodyPr/>
        <a:lstStyle/>
        <a:p>
          <a:endParaRPr lang="en-US"/>
        </a:p>
      </dgm:t>
    </dgm:pt>
    <dgm:pt modelId="{AC1E3904-4F84-4EC0-A30F-9AA443E93C4B}" type="sibTrans" cxnId="{44387DB1-03F8-4ADE-A0B3-054FB0B8FBC8}">
      <dgm:prSet/>
      <dgm:spPr/>
      <dgm:t>
        <a:bodyPr/>
        <a:lstStyle/>
        <a:p>
          <a:endParaRPr lang="en-US"/>
        </a:p>
      </dgm:t>
    </dgm:pt>
    <dgm:pt modelId="{71AB7BEA-2F48-4BA8-B62C-42A40F572AA6}" type="pres">
      <dgm:prSet presAssocID="{DC284425-1EC9-4595-9CC9-4C2D18B9054B}" presName="Name0" presStyleCnt="0">
        <dgm:presLayoutVars>
          <dgm:dir/>
          <dgm:resizeHandles val="exact"/>
        </dgm:presLayoutVars>
      </dgm:prSet>
      <dgm:spPr/>
    </dgm:pt>
    <dgm:pt modelId="{DFE7294B-386D-47B5-B411-B0974BDF6C83}" type="pres">
      <dgm:prSet presAssocID="{DC284425-1EC9-4595-9CC9-4C2D18B9054B}" presName="fgShape" presStyleLbl="fgShp" presStyleIdx="0" presStyleCnt="1" custScaleX="72098" custLinFactNeighborX="18299" custLinFactNeighborY="11111"/>
      <dgm:spPr>
        <a:solidFill>
          <a:schemeClr val="tx1"/>
        </a:solidFill>
      </dgm:spPr>
    </dgm:pt>
    <dgm:pt modelId="{97508FF4-69BA-4654-8A1A-0D6D5098111A}" type="pres">
      <dgm:prSet presAssocID="{DC284425-1EC9-4595-9CC9-4C2D18B9054B}" presName="linComp" presStyleCnt="0"/>
      <dgm:spPr/>
    </dgm:pt>
    <dgm:pt modelId="{D8A42A5A-473B-4EEB-9687-0CC13B32C3F6}" type="pres">
      <dgm:prSet presAssocID="{C9CE5F31-05F6-495B-A2A9-84F311FF03E2}" presName="compNode" presStyleCnt="0"/>
      <dgm:spPr/>
    </dgm:pt>
    <dgm:pt modelId="{CAECA29D-1AAC-46BD-ABAF-D8E762BD16A1}" type="pres">
      <dgm:prSet presAssocID="{C9CE5F31-05F6-495B-A2A9-84F311FF03E2}" presName="bkgdShape" presStyleLbl="node1" presStyleIdx="0" presStyleCnt="3"/>
      <dgm:spPr/>
    </dgm:pt>
    <dgm:pt modelId="{E96E324A-D302-4602-AC69-D4616C8E6554}" type="pres">
      <dgm:prSet presAssocID="{C9CE5F31-05F6-495B-A2A9-84F311FF03E2}" presName="nodeTx" presStyleLbl="node1" presStyleIdx="0" presStyleCnt="3">
        <dgm:presLayoutVars>
          <dgm:bulletEnabled val="1"/>
        </dgm:presLayoutVars>
      </dgm:prSet>
      <dgm:spPr/>
    </dgm:pt>
    <dgm:pt modelId="{63FB795D-6CA3-43A9-A209-8F60478B43CD}" type="pres">
      <dgm:prSet presAssocID="{C9CE5F31-05F6-495B-A2A9-84F311FF03E2}" presName="invisiNode" presStyleLbl="node1" presStyleIdx="0" presStyleCnt="3"/>
      <dgm:spPr/>
    </dgm:pt>
    <dgm:pt modelId="{B4B8514C-DC19-4606-B092-AB2423EAF7FF}" type="pres">
      <dgm:prSet presAssocID="{C9CE5F31-05F6-495B-A2A9-84F311FF03E2}" presName="imagNode" presStyleLbl="fgImgPlace1" presStyleIdx="0" presStyleCnt="3" custScaleX="116009" custScaleY="116009"/>
      <dgm:spPr>
        <a:blipFill>
          <a:blip xmlns:r="http://schemas.openxmlformats.org/officeDocument/2006/relationships" r:embed="rId1" cstate="screen"/>
          <a:srcRect/>
          <a:stretch>
            <a:fillRect/>
          </a:stretch>
        </a:blipFill>
      </dgm:spPr>
    </dgm:pt>
    <dgm:pt modelId="{7260B19D-9D7C-43D1-9D27-F6867E2ACEE9}" type="pres">
      <dgm:prSet presAssocID="{C6563F78-CBD7-4B07-B53A-F3580BCDCDAC}" presName="sibTrans" presStyleLbl="sibTrans2D1" presStyleIdx="0" presStyleCnt="0"/>
      <dgm:spPr/>
    </dgm:pt>
    <dgm:pt modelId="{8F4351FC-0811-4D40-B262-F32FCCBBA4E4}" type="pres">
      <dgm:prSet presAssocID="{94CEF403-4FAF-4B86-BFE8-C92E1730CCDD}" presName="compNode" presStyleCnt="0"/>
      <dgm:spPr/>
    </dgm:pt>
    <dgm:pt modelId="{D55E98E5-47FB-496A-B7B7-D8953D38879B}" type="pres">
      <dgm:prSet presAssocID="{94CEF403-4FAF-4B86-BFE8-C92E1730CCDD}" presName="bkgdShape" presStyleLbl="node1" presStyleIdx="1" presStyleCnt="3"/>
      <dgm:spPr/>
    </dgm:pt>
    <dgm:pt modelId="{E81E9CDA-50D6-47DB-9806-FE51ACFBE02A}" type="pres">
      <dgm:prSet presAssocID="{94CEF403-4FAF-4B86-BFE8-C92E1730CCDD}" presName="nodeTx" presStyleLbl="node1" presStyleIdx="1" presStyleCnt="3">
        <dgm:presLayoutVars>
          <dgm:bulletEnabled val="1"/>
        </dgm:presLayoutVars>
      </dgm:prSet>
      <dgm:spPr/>
    </dgm:pt>
    <dgm:pt modelId="{7AC69106-877C-4902-95FD-4F4C46F7ED44}" type="pres">
      <dgm:prSet presAssocID="{94CEF403-4FAF-4B86-BFE8-C92E1730CCDD}" presName="invisiNode" presStyleLbl="node1" presStyleIdx="1" presStyleCnt="3"/>
      <dgm:spPr/>
    </dgm:pt>
    <dgm:pt modelId="{14FC36B1-9581-473D-B74E-352ABEB6A1AC}" type="pres">
      <dgm:prSet presAssocID="{94CEF403-4FAF-4B86-BFE8-C92E1730CCDD}" presName="imagNode" presStyleLbl="fgImgPlace1" presStyleIdx="1" presStyleCnt="3" custScaleX="116009" custScaleY="116009"/>
      <dgm:spPr>
        <a:blipFill>
          <a:blip xmlns:r="http://schemas.openxmlformats.org/officeDocument/2006/relationships" r:embed="rId2" cstate="screen"/>
          <a:srcRect/>
          <a:stretch>
            <a:fillRect/>
          </a:stretch>
        </a:blipFill>
      </dgm:spPr>
    </dgm:pt>
    <dgm:pt modelId="{A8295910-B4D7-4C19-95A7-1DE9ACF8BB3B}" type="pres">
      <dgm:prSet presAssocID="{A5C8FE92-EC92-490B-A8E6-9FDC0D2C7E94}" presName="sibTrans" presStyleLbl="sibTrans2D1" presStyleIdx="0" presStyleCnt="0"/>
      <dgm:spPr/>
    </dgm:pt>
    <dgm:pt modelId="{0481344C-8810-4899-AF32-0C1D8EB1C7EB}" type="pres">
      <dgm:prSet presAssocID="{2A9EE0A9-52CA-4806-BB1C-424014665114}" presName="compNode" presStyleCnt="0"/>
      <dgm:spPr/>
    </dgm:pt>
    <dgm:pt modelId="{1929DFD7-E3C3-4DA3-ABD4-BF2764C39D3F}" type="pres">
      <dgm:prSet presAssocID="{2A9EE0A9-52CA-4806-BB1C-424014665114}" presName="bkgdShape" presStyleLbl="node1" presStyleIdx="2" presStyleCnt="3" custLinFactNeighborX="-956"/>
      <dgm:spPr/>
    </dgm:pt>
    <dgm:pt modelId="{A9EC990F-B7FA-405A-A816-BB9A35580AFD}" type="pres">
      <dgm:prSet presAssocID="{2A9EE0A9-52CA-4806-BB1C-424014665114}" presName="nodeTx" presStyleLbl="node1" presStyleIdx="2" presStyleCnt="3">
        <dgm:presLayoutVars>
          <dgm:bulletEnabled val="1"/>
        </dgm:presLayoutVars>
      </dgm:prSet>
      <dgm:spPr/>
    </dgm:pt>
    <dgm:pt modelId="{A6C06AC8-8778-4E33-8E0A-468D665152E3}" type="pres">
      <dgm:prSet presAssocID="{2A9EE0A9-52CA-4806-BB1C-424014665114}" presName="invisiNode" presStyleLbl="node1" presStyleIdx="2" presStyleCnt="3"/>
      <dgm:spPr/>
    </dgm:pt>
    <dgm:pt modelId="{277265E0-999A-4CCA-B20F-9A6C57E7912B}" type="pres">
      <dgm:prSet presAssocID="{2A9EE0A9-52CA-4806-BB1C-424014665114}" presName="imagNode" presStyleLbl="fgImgPlace1" presStyleIdx="2" presStyleCnt="3" custScaleX="116009" custScaleY="116009"/>
      <dgm:spPr>
        <a:blipFill>
          <a:blip xmlns:r="http://schemas.openxmlformats.org/officeDocument/2006/relationships" r:embed="rId3" cstate="screen"/>
          <a:srcRect/>
          <a:stretch>
            <a:fillRect/>
          </a:stretch>
        </a:blipFill>
      </dgm:spPr>
    </dgm:pt>
  </dgm:ptLst>
  <dgm:cxnLst>
    <dgm:cxn modelId="{FD80D417-2AE7-441D-8F50-DF338580291B}" type="presOf" srcId="{DC284425-1EC9-4595-9CC9-4C2D18B9054B}" destId="{71AB7BEA-2F48-4BA8-B62C-42A40F572AA6}" srcOrd="0" destOrd="0" presId="urn:microsoft.com/office/officeart/2005/8/layout/hList7#1"/>
    <dgm:cxn modelId="{E421E21D-4D55-4827-AD2D-3A1333FCCD9A}" srcId="{DC284425-1EC9-4595-9CC9-4C2D18B9054B}" destId="{94CEF403-4FAF-4B86-BFE8-C92E1730CCDD}" srcOrd="1" destOrd="0" parTransId="{F660DF38-02DD-4504-811B-18674D8F4057}" sibTransId="{A5C8FE92-EC92-490B-A8E6-9FDC0D2C7E94}"/>
    <dgm:cxn modelId="{EC7AD936-5F0D-420A-A1BA-6F0290402100}" type="presOf" srcId="{C9CE5F31-05F6-495B-A2A9-84F311FF03E2}" destId="{CAECA29D-1AAC-46BD-ABAF-D8E762BD16A1}" srcOrd="0" destOrd="0" presId="urn:microsoft.com/office/officeart/2005/8/layout/hList7#1"/>
    <dgm:cxn modelId="{B233DE67-D4C2-42A5-8737-4D94955A58C2}" type="presOf" srcId="{94CEF403-4FAF-4B86-BFE8-C92E1730CCDD}" destId="{E81E9CDA-50D6-47DB-9806-FE51ACFBE02A}" srcOrd="1" destOrd="0" presId="urn:microsoft.com/office/officeart/2005/8/layout/hList7#1"/>
    <dgm:cxn modelId="{C7FE7468-74EA-4FC9-9B0C-FC19642824EA}" type="presOf" srcId="{2A9EE0A9-52CA-4806-BB1C-424014665114}" destId="{1929DFD7-E3C3-4DA3-ABD4-BF2764C39D3F}" srcOrd="0" destOrd="0" presId="urn:microsoft.com/office/officeart/2005/8/layout/hList7#1"/>
    <dgm:cxn modelId="{1552B46A-3D39-4AD1-A26A-0EAC7E8676CA}" type="presOf" srcId="{C6563F78-CBD7-4B07-B53A-F3580BCDCDAC}" destId="{7260B19D-9D7C-43D1-9D27-F6867E2ACEE9}" srcOrd="0" destOrd="0" presId="urn:microsoft.com/office/officeart/2005/8/layout/hList7#1"/>
    <dgm:cxn modelId="{4C7B0155-587B-4B5F-AF86-FD870CAB577C}" srcId="{DC284425-1EC9-4595-9CC9-4C2D18B9054B}" destId="{C9CE5F31-05F6-495B-A2A9-84F311FF03E2}" srcOrd="0" destOrd="0" parTransId="{AD56D084-7FD1-43F8-80CA-76AA057F1493}" sibTransId="{C6563F78-CBD7-4B07-B53A-F3580BCDCDAC}"/>
    <dgm:cxn modelId="{8A1FA957-AAB3-4660-BE41-E52C8B583A2F}" type="presOf" srcId="{94CEF403-4FAF-4B86-BFE8-C92E1730CCDD}" destId="{D55E98E5-47FB-496A-B7B7-D8953D38879B}" srcOrd="0" destOrd="0" presId="urn:microsoft.com/office/officeart/2005/8/layout/hList7#1"/>
    <dgm:cxn modelId="{C034BB78-98BA-40C3-AB04-C550A793AA60}" type="presOf" srcId="{2A9EE0A9-52CA-4806-BB1C-424014665114}" destId="{A9EC990F-B7FA-405A-A816-BB9A35580AFD}" srcOrd="1" destOrd="0" presId="urn:microsoft.com/office/officeart/2005/8/layout/hList7#1"/>
    <dgm:cxn modelId="{CD888A81-525D-4A79-AED3-C458CAEA4B78}" type="presOf" srcId="{A5C8FE92-EC92-490B-A8E6-9FDC0D2C7E94}" destId="{A8295910-B4D7-4C19-95A7-1DE9ACF8BB3B}" srcOrd="0" destOrd="0" presId="urn:microsoft.com/office/officeart/2005/8/layout/hList7#1"/>
    <dgm:cxn modelId="{CCED2A9A-7D48-499C-A58F-7A79FEDC75E8}" type="presOf" srcId="{C9CE5F31-05F6-495B-A2A9-84F311FF03E2}" destId="{E96E324A-D302-4602-AC69-D4616C8E6554}" srcOrd="1" destOrd="0" presId="urn:microsoft.com/office/officeart/2005/8/layout/hList7#1"/>
    <dgm:cxn modelId="{44387DB1-03F8-4ADE-A0B3-054FB0B8FBC8}" srcId="{DC284425-1EC9-4595-9CC9-4C2D18B9054B}" destId="{2A9EE0A9-52CA-4806-BB1C-424014665114}" srcOrd="2" destOrd="0" parTransId="{D8943ED8-155A-4FEC-8B6D-CFDE30E694B7}" sibTransId="{AC1E3904-4F84-4EC0-A30F-9AA443E93C4B}"/>
    <dgm:cxn modelId="{F219AC05-0C4D-42BB-A7A3-1A07EC6BF947}" type="presParOf" srcId="{71AB7BEA-2F48-4BA8-B62C-42A40F572AA6}" destId="{DFE7294B-386D-47B5-B411-B0974BDF6C83}" srcOrd="0" destOrd="0" presId="urn:microsoft.com/office/officeart/2005/8/layout/hList7#1"/>
    <dgm:cxn modelId="{CF93CEA8-CEE9-4F45-AA71-6CC5952F65BE}" type="presParOf" srcId="{71AB7BEA-2F48-4BA8-B62C-42A40F572AA6}" destId="{97508FF4-69BA-4654-8A1A-0D6D5098111A}" srcOrd="1" destOrd="0" presId="urn:microsoft.com/office/officeart/2005/8/layout/hList7#1"/>
    <dgm:cxn modelId="{8DF3B322-E0B1-483F-A6BB-CF017FE575D5}" type="presParOf" srcId="{97508FF4-69BA-4654-8A1A-0D6D5098111A}" destId="{D8A42A5A-473B-4EEB-9687-0CC13B32C3F6}" srcOrd="0" destOrd="0" presId="urn:microsoft.com/office/officeart/2005/8/layout/hList7#1"/>
    <dgm:cxn modelId="{4C40A451-0345-4B00-8649-E69852F68DFE}" type="presParOf" srcId="{D8A42A5A-473B-4EEB-9687-0CC13B32C3F6}" destId="{CAECA29D-1AAC-46BD-ABAF-D8E762BD16A1}" srcOrd="0" destOrd="0" presId="urn:microsoft.com/office/officeart/2005/8/layout/hList7#1"/>
    <dgm:cxn modelId="{46695EE7-C4A5-4B24-A2B4-0D5F1BDE5D46}" type="presParOf" srcId="{D8A42A5A-473B-4EEB-9687-0CC13B32C3F6}" destId="{E96E324A-D302-4602-AC69-D4616C8E6554}" srcOrd="1" destOrd="0" presId="urn:microsoft.com/office/officeart/2005/8/layout/hList7#1"/>
    <dgm:cxn modelId="{4DA0736C-FFA4-4E3C-B8E3-90057000A2A5}" type="presParOf" srcId="{D8A42A5A-473B-4EEB-9687-0CC13B32C3F6}" destId="{63FB795D-6CA3-43A9-A209-8F60478B43CD}" srcOrd="2" destOrd="0" presId="urn:microsoft.com/office/officeart/2005/8/layout/hList7#1"/>
    <dgm:cxn modelId="{8DC2CE9E-099D-42D1-8947-FB13DC5CE58D}" type="presParOf" srcId="{D8A42A5A-473B-4EEB-9687-0CC13B32C3F6}" destId="{B4B8514C-DC19-4606-B092-AB2423EAF7FF}" srcOrd="3" destOrd="0" presId="urn:microsoft.com/office/officeart/2005/8/layout/hList7#1"/>
    <dgm:cxn modelId="{89F14F0B-CD01-460C-BD1C-9DDD416E7F8B}" type="presParOf" srcId="{97508FF4-69BA-4654-8A1A-0D6D5098111A}" destId="{7260B19D-9D7C-43D1-9D27-F6867E2ACEE9}" srcOrd="1" destOrd="0" presId="urn:microsoft.com/office/officeart/2005/8/layout/hList7#1"/>
    <dgm:cxn modelId="{55EAF8DE-A929-4CF1-B715-780864F907E4}" type="presParOf" srcId="{97508FF4-69BA-4654-8A1A-0D6D5098111A}" destId="{8F4351FC-0811-4D40-B262-F32FCCBBA4E4}" srcOrd="2" destOrd="0" presId="urn:microsoft.com/office/officeart/2005/8/layout/hList7#1"/>
    <dgm:cxn modelId="{F83193DF-465D-4010-A823-D5CA980E7141}" type="presParOf" srcId="{8F4351FC-0811-4D40-B262-F32FCCBBA4E4}" destId="{D55E98E5-47FB-496A-B7B7-D8953D38879B}" srcOrd="0" destOrd="0" presId="urn:microsoft.com/office/officeart/2005/8/layout/hList7#1"/>
    <dgm:cxn modelId="{F5139D5C-72ED-4153-9039-A040A19B7987}" type="presParOf" srcId="{8F4351FC-0811-4D40-B262-F32FCCBBA4E4}" destId="{E81E9CDA-50D6-47DB-9806-FE51ACFBE02A}" srcOrd="1" destOrd="0" presId="urn:microsoft.com/office/officeart/2005/8/layout/hList7#1"/>
    <dgm:cxn modelId="{91648EEF-F972-4E0C-BD46-F49BCA5631CF}" type="presParOf" srcId="{8F4351FC-0811-4D40-B262-F32FCCBBA4E4}" destId="{7AC69106-877C-4902-95FD-4F4C46F7ED44}" srcOrd="2" destOrd="0" presId="urn:microsoft.com/office/officeart/2005/8/layout/hList7#1"/>
    <dgm:cxn modelId="{01A5740B-B473-4570-8F42-BA0CC1C3C4B5}" type="presParOf" srcId="{8F4351FC-0811-4D40-B262-F32FCCBBA4E4}" destId="{14FC36B1-9581-473D-B74E-352ABEB6A1AC}" srcOrd="3" destOrd="0" presId="urn:microsoft.com/office/officeart/2005/8/layout/hList7#1"/>
    <dgm:cxn modelId="{C9C5D1F4-9376-4897-86D1-F2234E180932}" type="presParOf" srcId="{97508FF4-69BA-4654-8A1A-0D6D5098111A}" destId="{A8295910-B4D7-4C19-95A7-1DE9ACF8BB3B}" srcOrd="3" destOrd="0" presId="urn:microsoft.com/office/officeart/2005/8/layout/hList7#1"/>
    <dgm:cxn modelId="{477F4E49-460A-4FA0-BF03-FAAC2FEAAF85}" type="presParOf" srcId="{97508FF4-69BA-4654-8A1A-0D6D5098111A}" destId="{0481344C-8810-4899-AF32-0C1D8EB1C7EB}" srcOrd="4" destOrd="0" presId="urn:microsoft.com/office/officeart/2005/8/layout/hList7#1"/>
    <dgm:cxn modelId="{CA83D650-D3C8-47AE-8561-5619E639949D}" type="presParOf" srcId="{0481344C-8810-4899-AF32-0C1D8EB1C7EB}" destId="{1929DFD7-E3C3-4DA3-ABD4-BF2764C39D3F}" srcOrd="0" destOrd="0" presId="urn:microsoft.com/office/officeart/2005/8/layout/hList7#1"/>
    <dgm:cxn modelId="{0A9DAD0D-05D0-4D00-BF66-5A7CD1C0B2DD}" type="presParOf" srcId="{0481344C-8810-4899-AF32-0C1D8EB1C7EB}" destId="{A9EC990F-B7FA-405A-A816-BB9A35580AFD}" srcOrd="1" destOrd="0" presId="urn:microsoft.com/office/officeart/2005/8/layout/hList7#1"/>
    <dgm:cxn modelId="{3719BCB9-8A48-490F-A092-C64000F704BD}" type="presParOf" srcId="{0481344C-8810-4899-AF32-0C1D8EB1C7EB}" destId="{A6C06AC8-8778-4E33-8E0A-468D665152E3}" srcOrd="2" destOrd="0" presId="urn:microsoft.com/office/officeart/2005/8/layout/hList7#1"/>
    <dgm:cxn modelId="{8E61E135-8B12-4811-89A4-8894DB776762}" type="presParOf" srcId="{0481344C-8810-4899-AF32-0C1D8EB1C7EB}" destId="{277265E0-999A-4CCA-B20F-9A6C57E7912B}"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4892CB-CB29-4AD9-A931-F2E3B70B9949}" type="doc">
      <dgm:prSet loTypeId="urn:microsoft.com/office/officeart/2018/5/layout/CenteredIconLabelDescriptionList#2" loCatId="icon" qsTypeId="urn:microsoft.com/office/officeart/2005/8/quickstyle/simple1#2" qsCatId="simple" csTypeId="urn:microsoft.com/office/officeart/2005/8/colors/colorful5#1" csCatId="colorful" phldr="1"/>
      <dgm:spPr/>
      <dgm:t>
        <a:bodyPr/>
        <a:lstStyle/>
        <a:p>
          <a:endParaRPr lang="en-US"/>
        </a:p>
      </dgm:t>
    </dgm:pt>
    <dgm:pt modelId="{245E05BF-D037-410D-B80D-4766FEB48434}">
      <dgm:prSet custT="1"/>
      <dgm:spPr/>
      <dgm:t>
        <a:bodyPr/>
        <a:lstStyle/>
        <a:p>
          <a:pPr>
            <a:lnSpc>
              <a:spcPct val="100000"/>
            </a:lnSpc>
          </a:pPr>
          <a:r>
            <a:rPr lang="en-CA" sz="3200" dirty="0"/>
            <a:t>Lack of acceptance of online mode of training</a:t>
          </a:r>
          <a:endParaRPr lang="en-US" sz="3200" dirty="0"/>
        </a:p>
      </dgm:t>
    </dgm:pt>
    <dgm:pt modelId="{43D1A862-E232-4657-AF0A-239441692E13}" type="parTrans" cxnId="{5070FEA3-17A6-4189-82F1-6FF7FE4B9F4A}">
      <dgm:prSet/>
      <dgm:spPr/>
      <dgm:t>
        <a:bodyPr/>
        <a:lstStyle/>
        <a:p>
          <a:endParaRPr lang="en-US"/>
        </a:p>
      </dgm:t>
    </dgm:pt>
    <dgm:pt modelId="{36FE5ACE-5892-494D-93EF-C1CD1780E1CD}" type="sibTrans" cxnId="{5070FEA3-17A6-4189-82F1-6FF7FE4B9F4A}">
      <dgm:prSet/>
      <dgm:spPr/>
      <dgm:t>
        <a:bodyPr/>
        <a:lstStyle/>
        <a:p>
          <a:endParaRPr lang="en-US"/>
        </a:p>
      </dgm:t>
    </dgm:pt>
    <dgm:pt modelId="{520F09FA-F17A-47C1-8791-DE5EF0698B2F}">
      <dgm:prSet custT="1"/>
      <dgm:spPr/>
      <dgm:t>
        <a:bodyPr/>
        <a:lstStyle/>
        <a:p>
          <a:pPr>
            <a:lnSpc>
              <a:spcPct val="100000"/>
            </a:lnSpc>
          </a:pPr>
          <a:r>
            <a:rPr lang="en-CA" sz="3200" dirty="0"/>
            <a:t>Lack of readiness and capacity to transition</a:t>
          </a:r>
          <a:endParaRPr lang="en-US" sz="3200" dirty="0"/>
        </a:p>
      </dgm:t>
    </dgm:pt>
    <dgm:pt modelId="{FAE8E7E9-6F14-466B-A51D-E6B4B5EB56B1}" type="parTrans" cxnId="{68F7DF0E-631B-4FF3-A0C7-9526FDEDCD51}">
      <dgm:prSet/>
      <dgm:spPr/>
      <dgm:t>
        <a:bodyPr/>
        <a:lstStyle/>
        <a:p>
          <a:endParaRPr lang="en-US"/>
        </a:p>
      </dgm:t>
    </dgm:pt>
    <dgm:pt modelId="{4E223351-E045-47B2-BC7A-B9F46C32202B}" type="sibTrans" cxnId="{68F7DF0E-631B-4FF3-A0C7-9526FDEDCD51}">
      <dgm:prSet/>
      <dgm:spPr/>
      <dgm:t>
        <a:bodyPr/>
        <a:lstStyle/>
        <a:p>
          <a:endParaRPr lang="en-US"/>
        </a:p>
      </dgm:t>
    </dgm:pt>
    <dgm:pt modelId="{9F825FB2-41E5-4EC5-9721-19D9BEAFBA2E}">
      <dgm:prSet/>
      <dgm:spPr/>
      <dgm:t>
        <a:bodyPr/>
        <a:lstStyle/>
        <a:p>
          <a:pPr>
            <a:lnSpc>
              <a:spcPct val="100000"/>
            </a:lnSpc>
          </a:pPr>
          <a:r>
            <a:rPr lang="en-CA" dirty="0"/>
            <a:t>Lack of quality training content</a:t>
          </a:r>
          <a:endParaRPr lang="en-US" dirty="0"/>
        </a:p>
      </dgm:t>
    </dgm:pt>
    <dgm:pt modelId="{D2D8F76F-82E7-4376-8693-D0DC43164968}" type="parTrans" cxnId="{903A8067-38F6-454E-9D6A-749D009A1B7E}">
      <dgm:prSet/>
      <dgm:spPr/>
      <dgm:t>
        <a:bodyPr/>
        <a:lstStyle/>
        <a:p>
          <a:endParaRPr lang="en-US"/>
        </a:p>
      </dgm:t>
    </dgm:pt>
    <dgm:pt modelId="{FA1576D8-C444-41E7-8BDE-1D945947771B}" type="sibTrans" cxnId="{903A8067-38F6-454E-9D6A-749D009A1B7E}">
      <dgm:prSet/>
      <dgm:spPr/>
      <dgm:t>
        <a:bodyPr/>
        <a:lstStyle/>
        <a:p>
          <a:endParaRPr lang="en-US"/>
        </a:p>
      </dgm:t>
    </dgm:pt>
    <dgm:pt modelId="{D7620C70-CBBD-4B6E-9550-F9FED0C82728}" type="pres">
      <dgm:prSet presAssocID="{464892CB-CB29-4AD9-A931-F2E3B70B9949}" presName="root" presStyleCnt="0">
        <dgm:presLayoutVars>
          <dgm:dir/>
          <dgm:resizeHandles val="exact"/>
        </dgm:presLayoutVars>
      </dgm:prSet>
      <dgm:spPr/>
    </dgm:pt>
    <dgm:pt modelId="{13F107A1-DD5D-42BE-8661-78732D7D2344}" type="pres">
      <dgm:prSet presAssocID="{245E05BF-D037-410D-B80D-4766FEB48434}" presName="compNode" presStyleCnt="0"/>
      <dgm:spPr/>
    </dgm:pt>
    <dgm:pt modelId="{DCB1E4A9-69D7-4948-AABC-7A0DD5D4EF03}" type="pres">
      <dgm:prSet presAssocID="{245E05BF-D037-410D-B80D-4766FEB4843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FFF82FC9-B37D-4C31-803A-B8BF574FAF63}" type="pres">
      <dgm:prSet presAssocID="{245E05BF-D037-410D-B80D-4766FEB48434}" presName="iconSpace" presStyleCnt="0"/>
      <dgm:spPr/>
    </dgm:pt>
    <dgm:pt modelId="{F9022D00-779D-4D56-8963-52737273C499}" type="pres">
      <dgm:prSet presAssocID="{245E05BF-D037-410D-B80D-4766FEB48434}" presName="parTx" presStyleLbl="revTx" presStyleIdx="0" presStyleCnt="6">
        <dgm:presLayoutVars>
          <dgm:chMax val="0"/>
          <dgm:chPref val="0"/>
        </dgm:presLayoutVars>
      </dgm:prSet>
      <dgm:spPr/>
    </dgm:pt>
    <dgm:pt modelId="{2DC0FFC3-E263-4C92-AF75-004E4C2EF1DC}" type="pres">
      <dgm:prSet presAssocID="{245E05BF-D037-410D-B80D-4766FEB48434}" presName="txSpace" presStyleCnt="0"/>
      <dgm:spPr/>
    </dgm:pt>
    <dgm:pt modelId="{34429FF1-6174-49A6-B763-66CD1F9ED784}" type="pres">
      <dgm:prSet presAssocID="{245E05BF-D037-410D-B80D-4766FEB48434}" presName="desTx" presStyleLbl="revTx" presStyleIdx="1" presStyleCnt="6">
        <dgm:presLayoutVars/>
      </dgm:prSet>
      <dgm:spPr/>
    </dgm:pt>
    <dgm:pt modelId="{62E157C0-BE99-4A4A-A296-0933BFFB3A29}" type="pres">
      <dgm:prSet presAssocID="{36FE5ACE-5892-494D-93EF-C1CD1780E1CD}" presName="sibTrans" presStyleCnt="0"/>
      <dgm:spPr/>
    </dgm:pt>
    <dgm:pt modelId="{0B19B742-1A67-4769-93F8-2352BBE37079}" type="pres">
      <dgm:prSet presAssocID="{520F09FA-F17A-47C1-8791-DE5EF0698B2F}" presName="compNode" presStyleCnt="0"/>
      <dgm:spPr/>
    </dgm:pt>
    <dgm:pt modelId="{92F00E46-C532-4C35-B420-05A0333CBF69}" type="pres">
      <dgm:prSet presAssocID="{520F09FA-F17A-47C1-8791-DE5EF0698B2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pt>
    <dgm:pt modelId="{FAB3407A-8237-467A-8959-C109DBC52816}" type="pres">
      <dgm:prSet presAssocID="{520F09FA-F17A-47C1-8791-DE5EF0698B2F}" presName="iconSpace" presStyleCnt="0"/>
      <dgm:spPr/>
    </dgm:pt>
    <dgm:pt modelId="{2367F17E-91BD-42F0-A93D-884581F4DE84}" type="pres">
      <dgm:prSet presAssocID="{520F09FA-F17A-47C1-8791-DE5EF0698B2F}" presName="parTx" presStyleLbl="revTx" presStyleIdx="2" presStyleCnt="6">
        <dgm:presLayoutVars>
          <dgm:chMax val="0"/>
          <dgm:chPref val="0"/>
        </dgm:presLayoutVars>
      </dgm:prSet>
      <dgm:spPr/>
    </dgm:pt>
    <dgm:pt modelId="{9B8BEE6B-E223-4A04-8E7E-AE46105B6582}" type="pres">
      <dgm:prSet presAssocID="{520F09FA-F17A-47C1-8791-DE5EF0698B2F}" presName="txSpace" presStyleCnt="0"/>
      <dgm:spPr/>
    </dgm:pt>
    <dgm:pt modelId="{7A539ACC-DBF0-4A9C-A49D-3435DC5C772E}" type="pres">
      <dgm:prSet presAssocID="{520F09FA-F17A-47C1-8791-DE5EF0698B2F}" presName="desTx" presStyleLbl="revTx" presStyleIdx="3" presStyleCnt="6">
        <dgm:presLayoutVars/>
      </dgm:prSet>
      <dgm:spPr/>
    </dgm:pt>
    <dgm:pt modelId="{5B62D2F4-84A7-406E-BDA1-8384D162FC94}" type="pres">
      <dgm:prSet presAssocID="{4E223351-E045-47B2-BC7A-B9F46C32202B}" presName="sibTrans" presStyleCnt="0"/>
      <dgm:spPr/>
    </dgm:pt>
    <dgm:pt modelId="{7688E6DB-C3C7-41E9-87B2-F0DDC18C2A81}" type="pres">
      <dgm:prSet presAssocID="{9F825FB2-41E5-4EC5-9721-19D9BEAFBA2E}" presName="compNode" presStyleCnt="0"/>
      <dgm:spPr/>
    </dgm:pt>
    <dgm:pt modelId="{1F80640D-AF23-4857-8897-F130578C97BD}" type="pres">
      <dgm:prSet presAssocID="{9F825FB2-41E5-4EC5-9721-19D9BEAFBA2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0CC5F430-C27E-4AD1-9773-0B01790A48C1}" type="pres">
      <dgm:prSet presAssocID="{9F825FB2-41E5-4EC5-9721-19D9BEAFBA2E}" presName="iconSpace" presStyleCnt="0"/>
      <dgm:spPr/>
    </dgm:pt>
    <dgm:pt modelId="{0D283A3D-5E9C-4409-A260-A4B3877BE630}" type="pres">
      <dgm:prSet presAssocID="{9F825FB2-41E5-4EC5-9721-19D9BEAFBA2E}" presName="parTx" presStyleLbl="revTx" presStyleIdx="4" presStyleCnt="6">
        <dgm:presLayoutVars>
          <dgm:chMax val="0"/>
          <dgm:chPref val="0"/>
        </dgm:presLayoutVars>
      </dgm:prSet>
      <dgm:spPr/>
    </dgm:pt>
    <dgm:pt modelId="{FF9C3858-AE31-4401-B1EC-15DB0D195524}" type="pres">
      <dgm:prSet presAssocID="{9F825FB2-41E5-4EC5-9721-19D9BEAFBA2E}" presName="txSpace" presStyleCnt="0"/>
      <dgm:spPr/>
    </dgm:pt>
    <dgm:pt modelId="{AD5316EF-7DE4-4C50-9B72-E2CAB7406C59}" type="pres">
      <dgm:prSet presAssocID="{9F825FB2-41E5-4EC5-9721-19D9BEAFBA2E}" presName="desTx" presStyleLbl="revTx" presStyleIdx="5" presStyleCnt="6">
        <dgm:presLayoutVars/>
      </dgm:prSet>
      <dgm:spPr/>
    </dgm:pt>
  </dgm:ptLst>
  <dgm:cxnLst>
    <dgm:cxn modelId="{68F7DF0E-631B-4FF3-A0C7-9526FDEDCD51}" srcId="{464892CB-CB29-4AD9-A931-F2E3B70B9949}" destId="{520F09FA-F17A-47C1-8791-DE5EF0698B2F}" srcOrd="1" destOrd="0" parTransId="{FAE8E7E9-6F14-466B-A51D-E6B4B5EB56B1}" sibTransId="{4E223351-E045-47B2-BC7A-B9F46C32202B}"/>
    <dgm:cxn modelId="{72DF1E1A-9502-4E1B-BEB2-F2E006F8A4BF}" type="presOf" srcId="{464892CB-CB29-4AD9-A931-F2E3B70B9949}" destId="{D7620C70-CBBD-4B6E-9550-F9FED0C82728}" srcOrd="0" destOrd="0" presId="urn:microsoft.com/office/officeart/2018/5/layout/CenteredIconLabelDescriptionList#2"/>
    <dgm:cxn modelId="{4F464244-0DC9-41F2-816A-67EF2FD8B655}" type="presOf" srcId="{9F825FB2-41E5-4EC5-9721-19D9BEAFBA2E}" destId="{0D283A3D-5E9C-4409-A260-A4B3877BE630}" srcOrd="0" destOrd="0" presId="urn:microsoft.com/office/officeart/2018/5/layout/CenteredIconLabelDescriptionList#2"/>
    <dgm:cxn modelId="{903A8067-38F6-454E-9D6A-749D009A1B7E}" srcId="{464892CB-CB29-4AD9-A931-F2E3B70B9949}" destId="{9F825FB2-41E5-4EC5-9721-19D9BEAFBA2E}" srcOrd="2" destOrd="0" parTransId="{D2D8F76F-82E7-4376-8693-D0DC43164968}" sibTransId="{FA1576D8-C444-41E7-8BDE-1D945947771B}"/>
    <dgm:cxn modelId="{12E5DD6A-561D-4CCB-83B9-D24443198586}" type="presOf" srcId="{245E05BF-D037-410D-B80D-4766FEB48434}" destId="{F9022D00-779D-4D56-8963-52737273C499}" srcOrd="0" destOrd="0" presId="urn:microsoft.com/office/officeart/2018/5/layout/CenteredIconLabelDescriptionList#2"/>
    <dgm:cxn modelId="{5070FEA3-17A6-4189-82F1-6FF7FE4B9F4A}" srcId="{464892CB-CB29-4AD9-A931-F2E3B70B9949}" destId="{245E05BF-D037-410D-B80D-4766FEB48434}" srcOrd="0" destOrd="0" parTransId="{43D1A862-E232-4657-AF0A-239441692E13}" sibTransId="{36FE5ACE-5892-494D-93EF-C1CD1780E1CD}"/>
    <dgm:cxn modelId="{5F8C7CC2-2C32-4FBA-ADDA-417732950A02}" type="presOf" srcId="{520F09FA-F17A-47C1-8791-DE5EF0698B2F}" destId="{2367F17E-91BD-42F0-A93D-884581F4DE84}" srcOrd="0" destOrd="0" presId="urn:microsoft.com/office/officeart/2018/5/layout/CenteredIconLabelDescriptionList#2"/>
    <dgm:cxn modelId="{E12CB743-8BC4-462A-B7CB-B0908DB3FB6C}" type="presParOf" srcId="{D7620C70-CBBD-4B6E-9550-F9FED0C82728}" destId="{13F107A1-DD5D-42BE-8661-78732D7D2344}" srcOrd="0" destOrd="0" presId="urn:microsoft.com/office/officeart/2018/5/layout/CenteredIconLabelDescriptionList#2"/>
    <dgm:cxn modelId="{2B1193A1-03E0-4F41-8B32-2E8DBC3B9A98}" type="presParOf" srcId="{13F107A1-DD5D-42BE-8661-78732D7D2344}" destId="{DCB1E4A9-69D7-4948-AABC-7A0DD5D4EF03}" srcOrd="0" destOrd="0" presId="urn:microsoft.com/office/officeart/2018/5/layout/CenteredIconLabelDescriptionList#2"/>
    <dgm:cxn modelId="{2739AED1-AE86-47CE-835B-D06DF74FA1B2}" type="presParOf" srcId="{13F107A1-DD5D-42BE-8661-78732D7D2344}" destId="{FFF82FC9-B37D-4C31-803A-B8BF574FAF63}" srcOrd="1" destOrd="0" presId="urn:microsoft.com/office/officeart/2018/5/layout/CenteredIconLabelDescriptionList#2"/>
    <dgm:cxn modelId="{AD921F6A-FB34-4F75-8297-95DD3C64785A}" type="presParOf" srcId="{13F107A1-DD5D-42BE-8661-78732D7D2344}" destId="{F9022D00-779D-4D56-8963-52737273C499}" srcOrd="2" destOrd="0" presId="urn:microsoft.com/office/officeart/2018/5/layout/CenteredIconLabelDescriptionList#2"/>
    <dgm:cxn modelId="{9E80AB8F-D3E1-43F7-ABCB-7DB24B5FA0F1}" type="presParOf" srcId="{13F107A1-DD5D-42BE-8661-78732D7D2344}" destId="{2DC0FFC3-E263-4C92-AF75-004E4C2EF1DC}" srcOrd="3" destOrd="0" presId="urn:microsoft.com/office/officeart/2018/5/layout/CenteredIconLabelDescriptionList#2"/>
    <dgm:cxn modelId="{C74E8FC7-C8BB-4FA6-A66F-DCF038AB48D6}" type="presParOf" srcId="{13F107A1-DD5D-42BE-8661-78732D7D2344}" destId="{34429FF1-6174-49A6-B763-66CD1F9ED784}" srcOrd="4" destOrd="0" presId="urn:microsoft.com/office/officeart/2018/5/layout/CenteredIconLabelDescriptionList#2"/>
    <dgm:cxn modelId="{4079F0C0-B15C-4E18-A513-3C6624281F03}" type="presParOf" srcId="{D7620C70-CBBD-4B6E-9550-F9FED0C82728}" destId="{62E157C0-BE99-4A4A-A296-0933BFFB3A29}" srcOrd="1" destOrd="0" presId="urn:microsoft.com/office/officeart/2018/5/layout/CenteredIconLabelDescriptionList#2"/>
    <dgm:cxn modelId="{FD6177EB-1592-4249-98FD-77AFA2109D83}" type="presParOf" srcId="{D7620C70-CBBD-4B6E-9550-F9FED0C82728}" destId="{0B19B742-1A67-4769-93F8-2352BBE37079}" srcOrd="2" destOrd="0" presId="urn:microsoft.com/office/officeart/2018/5/layout/CenteredIconLabelDescriptionList#2"/>
    <dgm:cxn modelId="{39C5B6B1-1F72-490F-949C-36A99704F48D}" type="presParOf" srcId="{0B19B742-1A67-4769-93F8-2352BBE37079}" destId="{92F00E46-C532-4C35-B420-05A0333CBF69}" srcOrd="0" destOrd="0" presId="urn:microsoft.com/office/officeart/2018/5/layout/CenteredIconLabelDescriptionList#2"/>
    <dgm:cxn modelId="{1F9891E6-79C6-4B3D-8BB3-E88FD9C8B0B4}" type="presParOf" srcId="{0B19B742-1A67-4769-93F8-2352BBE37079}" destId="{FAB3407A-8237-467A-8959-C109DBC52816}" srcOrd="1" destOrd="0" presId="urn:microsoft.com/office/officeart/2018/5/layout/CenteredIconLabelDescriptionList#2"/>
    <dgm:cxn modelId="{3D8BE7FF-C303-45FA-BC4A-5D2C908EE10D}" type="presParOf" srcId="{0B19B742-1A67-4769-93F8-2352BBE37079}" destId="{2367F17E-91BD-42F0-A93D-884581F4DE84}" srcOrd="2" destOrd="0" presId="urn:microsoft.com/office/officeart/2018/5/layout/CenteredIconLabelDescriptionList#2"/>
    <dgm:cxn modelId="{EE40BF4B-D57E-4302-9B95-1CF9F77B6AB3}" type="presParOf" srcId="{0B19B742-1A67-4769-93F8-2352BBE37079}" destId="{9B8BEE6B-E223-4A04-8E7E-AE46105B6582}" srcOrd="3" destOrd="0" presId="urn:microsoft.com/office/officeart/2018/5/layout/CenteredIconLabelDescriptionList#2"/>
    <dgm:cxn modelId="{717B1ABD-4BEC-4615-A905-33FC29E981BE}" type="presParOf" srcId="{0B19B742-1A67-4769-93F8-2352BBE37079}" destId="{7A539ACC-DBF0-4A9C-A49D-3435DC5C772E}" srcOrd="4" destOrd="0" presId="urn:microsoft.com/office/officeart/2018/5/layout/CenteredIconLabelDescriptionList#2"/>
    <dgm:cxn modelId="{39C1034C-5B69-483C-A36F-E701D591C3CE}" type="presParOf" srcId="{D7620C70-CBBD-4B6E-9550-F9FED0C82728}" destId="{5B62D2F4-84A7-406E-BDA1-8384D162FC94}" srcOrd="3" destOrd="0" presId="urn:microsoft.com/office/officeart/2018/5/layout/CenteredIconLabelDescriptionList#2"/>
    <dgm:cxn modelId="{F338A36B-0558-4CFF-8CAA-108B889C0F39}" type="presParOf" srcId="{D7620C70-CBBD-4B6E-9550-F9FED0C82728}" destId="{7688E6DB-C3C7-41E9-87B2-F0DDC18C2A81}" srcOrd="4" destOrd="0" presId="urn:microsoft.com/office/officeart/2018/5/layout/CenteredIconLabelDescriptionList#2"/>
    <dgm:cxn modelId="{1409024D-F0D2-4A7F-BFDB-C9ED53A3A8DA}" type="presParOf" srcId="{7688E6DB-C3C7-41E9-87B2-F0DDC18C2A81}" destId="{1F80640D-AF23-4857-8897-F130578C97BD}" srcOrd="0" destOrd="0" presId="urn:microsoft.com/office/officeart/2018/5/layout/CenteredIconLabelDescriptionList#2"/>
    <dgm:cxn modelId="{DEC6D88C-4E89-47EF-B635-0B9383418034}" type="presParOf" srcId="{7688E6DB-C3C7-41E9-87B2-F0DDC18C2A81}" destId="{0CC5F430-C27E-4AD1-9773-0B01790A48C1}" srcOrd="1" destOrd="0" presId="urn:microsoft.com/office/officeart/2018/5/layout/CenteredIconLabelDescriptionList#2"/>
    <dgm:cxn modelId="{DF09FDB2-6700-4904-B281-562EAB745512}" type="presParOf" srcId="{7688E6DB-C3C7-41E9-87B2-F0DDC18C2A81}" destId="{0D283A3D-5E9C-4409-A260-A4B3877BE630}" srcOrd="2" destOrd="0" presId="urn:microsoft.com/office/officeart/2018/5/layout/CenteredIconLabelDescriptionList#2"/>
    <dgm:cxn modelId="{84603C10-FDAD-4904-981D-BB048BA41531}" type="presParOf" srcId="{7688E6DB-C3C7-41E9-87B2-F0DDC18C2A81}" destId="{FF9C3858-AE31-4401-B1EC-15DB0D195524}" srcOrd="3" destOrd="0" presId="urn:microsoft.com/office/officeart/2018/5/layout/CenteredIconLabelDescriptionList#2"/>
    <dgm:cxn modelId="{34B837D4-CEA4-4688-9A90-55B3E9D520D8}" type="presParOf" srcId="{7688E6DB-C3C7-41E9-87B2-F0DDC18C2A81}" destId="{AD5316EF-7DE4-4C50-9B72-E2CAB7406C59}" srcOrd="4" destOrd="0" presId="urn:microsoft.com/office/officeart/2018/5/layout/CenteredIconLabelDescription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5E4EA1-2C24-4600-B644-4F844AD95604}" type="doc">
      <dgm:prSet loTypeId="urn:microsoft.com/office/officeart/2009/3/layout/StepUpProcess#1" loCatId="process" qsTypeId="urn:microsoft.com/office/officeart/2005/8/quickstyle/simple1#3" qsCatId="simple" csTypeId="urn:microsoft.com/office/officeart/2005/8/colors/colorful1#2" csCatId="colorful" phldr="1"/>
      <dgm:spPr/>
      <dgm:t>
        <a:bodyPr/>
        <a:lstStyle/>
        <a:p>
          <a:endParaRPr lang="en-US"/>
        </a:p>
      </dgm:t>
    </dgm:pt>
    <dgm:pt modelId="{DD24BC9F-4D15-474B-AAFA-700BC847F0EC}">
      <dgm:prSet phldrT="[Text]" custT="1"/>
      <dgm:spPr/>
      <dgm:t>
        <a:bodyPr/>
        <a:lstStyle/>
        <a:p>
          <a:r>
            <a:rPr lang="en-US" sz="2400" dirty="0"/>
            <a:t>Activity-Level</a:t>
          </a:r>
        </a:p>
      </dgm:t>
    </dgm:pt>
    <dgm:pt modelId="{822CEE45-7683-4C82-A7FB-CCD36C0F1A1C}" type="parTrans" cxnId="{F69BE490-CF7B-4F37-976B-E6D63CCAC793}">
      <dgm:prSet/>
      <dgm:spPr/>
      <dgm:t>
        <a:bodyPr/>
        <a:lstStyle/>
        <a:p>
          <a:endParaRPr lang="en-US"/>
        </a:p>
      </dgm:t>
    </dgm:pt>
    <dgm:pt modelId="{A9215221-E744-4B43-9624-C69CB253B4DB}" type="sibTrans" cxnId="{F69BE490-CF7B-4F37-976B-E6D63CCAC793}">
      <dgm:prSet/>
      <dgm:spPr/>
      <dgm:t>
        <a:bodyPr/>
        <a:lstStyle/>
        <a:p>
          <a:endParaRPr lang="en-US"/>
        </a:p>
      </dgm:t>
    </dgm:pt>
    <dgm:pt modelId="{646915B7-D8AA-430E-AD63-3CA79F9E2C37}">
      <dgm:prSet phldrT="[Text]" custT="1"/>
      <dgm:spPr/>
      <dgm:t>
        <a:bodyPr/>
        <a:lstStyle/>
        <a:p>
          <a:r>
            <a:rPr lang="en-US" sz="2400" dirty="0"/>
            <a:t>Course-Level</a:t>
          </a:r>
        </a:p>
      </dgm:t>
    </dgm:pt>
    <dgm:pt modelId="{1278469E-792D-4E07-ABC5-B2899271A793}" type="parTrans" cxnId="{29F6E00D-FEBD-47A9-B359-8653E2A732BF}">
      <dgm:prSet/>
      <dgm:spPr/>
      <dgm:t>
        <a:bodyPr/>
        <a:lstStyle/>
        <a:p>
          <a:endParaRPr lang="en-US"/>
        </a:p>
      </dgm:t>
    </dgm:pt>
    <dgm:pt modelId="{F4933328-039E-4A05-816C-2E04CEC54812}" type="sibTrans" cxnId="{29F6E00D-FEBD-47A9-B359-8653E2A732BF}">
      <dgm:prSet/>
      <dgm:spPr/>
      <dgm:t>
        <a:bodyPr/>
        <a:lstStyle/>
        <a:p>
          <a:endParaRPr lang="en-US"/>
        </a:p>
      </dgm:t>
    </dgm:pt>
    <dgm:pt modelId="{C666B1EB-1AB1-44CF-B9F3-BB706DA7D59E}">
      <dgm:prSet phldrT="[Text]" custT="1"/>
      <dgm:spPr/>
      <dgm:t>
        <a:bodyPr/>
        <a:lstStyle/>
        <a:p>
          <a:r>
            <a:rPr lang="en-US" sz="2400" dirty="0" err="1"/>
            <a:t>Programme</a:t>
          </a:r>
          <a:r>
            <a:rPr lang="en-US" sz="2400" dirty="0"/>
            <a:t>-Level</a:t>
          </a:r>
        </a:p>
      </dgm:t>
    </dgm:pt>
    <dgm:pt modelId="{6FEB7DE5-CDCD-4BD5-825F-705C9A199A98}" type="parTrans" cxnId="{5921FDAB-5495-46AC-8D98-0212D0F1BC56}">
      <dgm:prSet/>
      <dgm:spPr/>
      <dgm:t>
        <a:bodyPr/>
        <a:lstStyle/>
        <a:p>
          <a:endParaRPr lang="en-US"/>
        </a:p>
      </dgm:t>
    </dgm:pt>
    <dgm:pt modelId="{CB613306-DCAF-4577-BF66-DAF96711EE9D}" type="sibTrans" cxnId="{5921FDAB-5495-46AC-8D98-0212D0F1BC56}">
      <dgm:prSet/>
      <dgm:spPr/>
      <dgm:t>
        <a:bodyPr/>
        <a:lstStyle/>
        <a:p>
          <a:endParaRPr lang="en-US"/>
        </a:p>
      </dgm:t>
    </dgm:pt>
    <dgm:pt modelId="{B52DF922-03EF-4F32-AB7A-5DB64669E090}">
      <dgm:prSet phldrT="[Text]" custT="1"/>
      <dgm:spPr/>
      <dgm:t>
        <a:bodyPr/>
        <a:lstStyle/>
        <a:p>
          <a:r>
            <a:rPr lang="en-US" sz="2400" dirty="0"/>
            <a:t>Institutional-Level</a:t>
          </a:r>
        </a:p>
      </dgm:t>
    </dgm:pt>
    <dgm:pt modelId="{4DA164C5-7CEE-48EB-8BE2-62EE702D9C4D}" type="parTrans" cxnId="{F8BE6DD1-41B8-4802-BC78-6FBDB282316C}">
      <dgm:prSet/>
      <dgm:spPr/>
      <dgm:t>
        <a:bodyPr/>
        <a:lstStyle/>
        <a:p>
          <a:endParaRPr lang="en-US"/>
        </a:p>
      </dgm:t>
    </dgm:pt>
    <dgm:pt modelId="{8AD3EA7F-F664-4861-9B60-8A601EE1F8FC}" type="sibTrans" cxnId="{F8BE6DD1-41B8-4802-BC78-6FBDB282316C}">
      <dgm:prSet/>
      <dgm:spPr/>
      <dgm:t>
        <a:bodyPr/>
        <a:lstStyle/>
        <a:p>
          <a:endParaRPr lang="en-US"/>
        </a:p>
      </dgm:t>
    </dgm:pt>
    <dgm:pt modelId="{DC4ADA9C-B837-479A-9D72-2B481A5DE6FB}" type="pres">
      <dgm:prSet presAssocID="{945E4EA1-2C24-4600-B644-4F844AD95604}" presName="rootnode" presStyleCnt="0">
        <dgm:presLayoutVars>
          <dgm:chMax/>
          <dgm:chPref/>
          <dgm:dir/>
          <dgm:animLvl val="lvl"/>
        </dgm:presLayoutVars>
      </dgm:prSet>
      <dgm:spPr/>
    </dgm:pt>
    <dgm:pt modelId="{E9393DE6-BD86-4B3A-883A-242B6F9C7AF4}" type="pres">
      <dgm:prSet presAssocID="{DD24BC9F-4D15-474B-AAFA-700BC847F0EC}" presName="composite" presStyleCnt="0"/>
      <dgm:spPr/>
    </dgm:pt>
    <dgm:pt modelId="{8B8EEFF7-5A9D-462C-AC03-C04B09CEE931}" type="pres">
      <dgm:prSet presAssocID="{DD24BC9F-4D15-474B-AAFA-700BC847F0EC}" presName="LShape" presStyleLbl="alignNode1" presStyleIdx="0" presStyleCnt="7"/>
      <dgm:spPr/>
    </dgm:pt>
    <dgm:pt modelId="{3241B8A1-9EF2-4B0E-8F82-280C5A0A53B1}" type="pres">
      <dgm:prSet presAssocID="{DD24BC9F-4D15-474B-AAFA-700BC847F0EC}" presName="ParentText" presStyleLbl="revTx" presStyleIdx="0" presStyleCnt="4">
        <dgm:presLayoutVars>
          <dgm:chMax val="0"/>
          <dgm:chPref val="0"/>
          <dgm:bulletEnabled val="1"/>
        </dgm:presLayoutVars>
      </dgm:prSet>
      <dgm:spPr/>
    </dgm:pt>
    <dgm:pt modelId="{B62D1E5F-CF1A-4DDF-A525-B202A50423F0}" type="pres">
      <dgm:prSet presAssocID="{DD24BC9F-4D15-474B-AAFA-700BC847F0EC}" presName="Triangle" presStyleLbl="alignNode1" presStyleIdx="1" presStyleCnt="7"/>
      <dgm:spPr/>
    </dgm:pt>
    <dgm:pt modelId="{771209D5-42F1-4D0C-AC56-37196E408C08}" type="pres">
      <dgm:prSet presAssocID="{A9215221-E744-4B43-9624-C69CB253B4DB}" presName="sibTrans" presStyleCnt="0"/>
      <dgm:spPr/>
    </dgm:pt>
    <dgm:pt modelId="{353AD807-52AA-4657-AF3D-1AA1FC3A3F43}" type="pres">
      <dgm:prSet presAssocID="{A9215221-E744-4B43-9624-C69CB253B4DB}" presName="space" presStyleCnt="0"/>
      <dgm:spPr/>
    </dgm:pt>
    <dgm:pt modelId="{F49F8556-B284-4060-BF22-2E8C8B742A75}" type="pres">
      <dgm:prSet presAssocID="{646915B7-D8AA-430E-AD63-3CA79F9E2C37}" presName="composite" presStyleCnt="0"/>
      <dgm:spPr/>
    </dgm:pt>
    <dgm:pt modelId="{BC839E25-2CF3-4D30-85AA-049D2F95D650}" type="pres">
      <dgm:prSet presAssocID="{646915B7-D8AA-430E-AD63-3CA79F9E2C37}" presName="LShape" presStyleLbl="alignNode1" presStyleIdx="2" presStyleCnt="7"/>
      <dgm:spPr/>
    </dgm:pt>
    <dgm:pt modelId="{AF5F9940-BB2A-43D1-9AA2-C208F9A56549}" type="pres">
      <dgm:prSet presAssocID="{646915B7-D8AA-430E-AD63-3CA79F9E2C37}" presName="ParentText" presStyleLbl="revTx" presStyleIdx="1" presStyleCnt="4">
        <dgm:presLayoutVars>
          <dgm:chMax val="0"/>
          <dgm:chPref val="0"/>
          <dgm:bulletEnabled val="1"/>
        </dgm:presLayoutVars>
      </dgm:prSet>
      <dgm:spPr/>
    </dgm:pt>
    <dgm:pt modelId="{F9DBB3BD-C08A-44EE-A57E-8134A9C3D7B7}" type="pres">
      <dgm:prSet presAssocID="{646915B7-D8AA-430E-AD63-3CA79F9E2C37}" presName="Triangle" presStyleLbl="alignNode1" presStyleIdx="3" presStyleCnt="7"/>
      <dgm:spPr/>
    </dgm:pt>
    <dgm:pt modelId="{6EA01F93-4662-492B-92B0-BD4E300831D9}" type="pres">
      <dgm:prSet presAssocID="{F4933328-039E-4A05-816C-2E04CEC54812}" presName="sibTrans" presStyleCnt="0"/>
      <dgm:spPr/>
    </dgm:pt>
    <dgm:pt modelId="{58A383EB-5D93-4A48-89C3-4448A2BC1B1F}" type="pres">
      <dgm:prSet presAssocID="{F4933328-039E-4A05-816C-2E04CEC54812}" presName="space" presStyleCnt="0"/>
      <dgm:spPr/>
    </dgm:pt>
    <dgm:pt modelId="{250F13E6-07CC-4285-A931-66201692660C}" type="pres">
      <dgm:prSet presAssocID="{C666B1EB-1AB1-44CF-B9F3-BB706DA7D59E}" presName="composite" presStyleCnt="0"/>
      <dgm:spPr/>
    </dgm:pt>
    <dgm:pt modelId="{CD8456BA-A2A1-4545-B023-E216560E240D}" type="pres">
      <dgm:prSet presAssocID="{C666B1EB-1AB1-44CF-B9F3-BB706DA7D59E}" presName="LShape" presStyleLbl="alignNode1" presStyleIdx="4" presStyleCnt="7"/>
      <dgm:spPr/>
    </dgm:pt>
    <dgm:pt modelId="{CD9DF223-9D84-4D6E-9823-236AB45114D1}" type="pres">
      <dgm:prSet presAssocID="{C666B1EB-1AB1-44CF-B9F3-BB706DA7D59E}" presName="ParentText" presStyleLbl="revTx" presStyleIdx="2" presStyleCnt="4">
        <dgm:presLayoutVars>
          <dgm:chMax val="0"/>
          <dgm:chPref val="0"/>
          <dgm:bulletEnabled val="1"/>
        </dgm:presLayoutVars>
      </dgm:prSet>
      <dgm:spPr/>
    </dgm:pt>
    <dgm:pt modelId="{21067F21-4A67-43DD-B02F-55D9CB6AA62F}" type="pres">
      <dgm:prSet presAssocID="{C666B1EB-1AB1-44CF-B9F3-BB706DA7D59E}" presName="Triangle" presStyleLbl="alignNode1" presStyleIdx="5" presStyleCnt="7"/>
      <dgm:spPr/>
    </dgm:pt>
    <dgm:pt modelId="{885A16EF-324F-44B3-88DA-1BD1A7BC1B1F}" type="pres">
      <dgm:prSet presAssocID="{CB613306-DCAF-4577-BF66-DAF96711EE9D}" presName="sibTrans" presStyleCnt="0"/>
      <dgm:spPr/>
    </dgm:pt>
    <dgm:pt modelId="{817A4056-E3AD-4733-B770-817D02941C02}" type="pres">
      <dgm:prSet presAssocID="{CB613306-DCAF-4577-BF66-DAF96711EE9D}" presName="space" presStyleCnt="0"/>
      <dgm:spPr/>
    </dgm:pt>
    <dgm:pt modelId="{CD51CDF4-33BD-41A8-9B57-0358E62361DA}" type="pres">
      <dgm:prSet presAssocID="{B52DF922-03EF-4F32-AB7A-5DB64669E090}" presName="composite" presStyleCnt="0"/>
      <dgm:spPr/>
    </dgm:pt>
    <dgm:pt modelId="{56806586-1E8A-4061-B795-BBABCD251FE5}" type="pres">
      <dgm:prSet presAssocID="{B52DF922-03EF-4F32-AB7A-5DB64669E090}" presName="LShape" presStyleLbl="alignNode1" presStyleIdx="6" presStyleCnt="7"/>
      <dgm:spPr/>
    </dgm:pt>
    <dgm:pt modelId="{FAF58B61-BDD7-41D7-8C0C-C5179B8CFD92}" type="pres">
      <dgm:prSet presAssocID="{B52DF922-03EF-4F32-AB7A-5DB64669E090}" presName="ParentText" presStyleLbl="revTx" presStyleIdx="3" presStyleCnt="4">
        <dgm:presLayoutVars>
          <dgm:chMax val="0"/>
          <dgm:chPref val="0"/>
          <dgm:bulletEnabled val="1"/>
        </dgm:presLayoutVars>
      </dgm:prSet>
      <dgm:spPr/>
    </dgm:pt>
  </dgm:ptLst>
  <dgm:cxnLst>
    <dgm:cxn modelId="{29F6E00D-FEBD-47A9-B359-8653E2A732BF}" srcId="{945E4EA1-2C24-4600-B644-4F844AD95604}" destId="{646915B7-D8AA-430E-AD63-3CA79F9E2C37}" srcOrd="1" destOrd="0" parTransId="{1278469E-792D-4E07-ABC5-B2899271A793}" sibTransId="{F4933328-039E-4A05-816C-2E04CEC54812}"/>
    <dgm:cxn modelId="{D575860E-A12F-4088-BD16-ABF92C44C2F6}" type="presOf" srcId="{C666B1EB-1AB1-44CF-B9F3-BB706DA7D59E}" destId="{CD9DF223-9D84-4D6E-9823-236AB45114D1}" srcOrd="0" destOrd="0" presId="urn:microsoft.com/office/officeart/2009/3/layout/StepUpProcess#1"/>
    <dgm:cxn modelId="{735AA730-6165-43B3-850D-640B3C36D82D}" type="presOf" srcId="{DD24BC9F-4D15-474B-AAFA-700BC847F0EC}" destId="{3241B8A1-9EF2-4B0E-8F82-280C5A0A53B1}" srcOrd="0" destOrd="0" presId="urn:microsoft.com/office/officeart/2009/3/layout/StepUpProcess#1"/>
    <dgm:cxn modelId="{F69BE490-CF7B-4F37-976B-E6D63CCAC793}" srcId="{945E4EA1-2C24-4600-B644-4F844AD95604}" destId="{DD24BC9F-4D15-474B-AAFA-700BC847F0EC}" srcOrd="0" destOrd="0" parTransId="{822CEE45-7683-4C82-A7FB-CCD36C0F1A1C}" sibTransId="{A9215221-E744-4B43-9624-C69CB253B4DB}"/>
    <dgm:cxn modelId="{5921FDAB-5495-46AC-8D98-0212D0F1BC56}" srcId="{945E4EA1-2C24-4600-B644-4F844AD95604}" destId="{C666B1EB-1AB1-44CF-B9F3-BB706DA7D59E}" srcOrd="2" destOrd="0" parTransId="{6FEB7DE5-CDCD-4BD5-825F-705C9A199A98}" sibTransId="{CB613306-DCAF-4577-BF66-DAF96711EE9D}"/>
    <dgm:cxn modelId="{B0F455C2-88E7-40EA-8E86-390F26CFF734}" type="presOf" srcId="{945E4EA1-2C24-4600-B644-4F844AD95604}" destId="{DC4ADA9C-B837-479A-9D72-2B481A5DE6FB}" srcOrd="0" destOrd="0" presId="urn:microsoft.com/office/officeart/2009/3/layout/StepUpProcess#1"/>
    <dgm:cxn modelId="{7123F0CE-2447-46A9-8248-9F89824DCAAA}" type="presOf" srcId="{646915B7-D8AA-430E-AD63-3CA79F9E2C37}" destId="{AF5F9940-BB2A-43D1-9AA2-C208F9A56549}" srcOrd="0" destOrd="0" presId="urn:microsoft.com/office/officeart/2009/3/layout/StepUpProcess#1"/>
    <dgm:cxn modelId="{F8BE6DD1-41B8-4802-BC78-6FBDB282316C}" srcId="{945E4EA1-2C24-4600-B644-4F844AD95604}" destId="{B52DF922-03EF-4F32-AB7A-5DB64669E090}" srcOrd="3" destOrd="0" parTransId="{4DA164C5-7CEE-48EB-8BE2-62EE702D9C4D}" sibTransId="{8AD3EA7F-F664-4861-9B60-8A601EE1F8FC}"/>
    <dgm:cxn modelId="{ABD0B8DF-FA43-401A-88D9-4DDFAC17AF48}" type="presOf" srcId="{B52DF922-03EF-4F32-AB7A-5DB64669E090}" destId="{FAF58B61-BDD7-41D7-8C0C-C5179B8CFD92}" srcOrd="0" destOrd="0" presId="urn:microsoft.com/office/officeart/2009/3/layout/StepUpProcess#1"/>
    <dgm:cxn modelId="{FB4DF174-A59A-460D-976F-09BBB759BBDE}" type="presParOf" srcId="{DC4ADA9C-B837-479A-9D72-2B481A5DE6FB}" destId="{E9393DE6-BD86-4B3A-883A-242B6F9C7AF4}" srcOrd="0" destOrd="0" presId="urn:microsoft.com/office/officeart/2009/3/layout/StepUpProcess#1"/>
    <dgm:cxn modelId="{0B06F774-5152-4AF3-AFAE-699040078887}" type="presParOf" srcId="{E9393DE6-BD86-4B3A-883A-242B6F9C7AF4}" destId="{8B8EEFF7-5A9D-462C-AC03-C04B09CEE931}" srcOrd="0" destOrd="0" presId="urn:microsoft.com/office/officeart/2009/3/layout/StepUpProcess#1"/>
    <dgm:cxn modelId="{6231EA45-B9EE-42E1-B9F2-0BF8691B47E5}" type="presParOf" srcId="{E9393DE6-BD86-4B3A-883A-242B6F9C7AF4}" destId="{3241B8A1-9EF2-4B0E-8F82-280C5A0A53B1}" srcOrd="1" destOrd="0" presId="urn:microsoft.com/office/officeart/2009/3/layout/StepUpProcess#1"/>
    <dgm:cxn modelId="{E42AD75E-66EC-410A-BBC6-56B772B427B2}" type="presParOf" srcId="{E9393DE6-BD86-4B3A-883A-242B6F9C7AF4}" destId="{B62D1E5F-CF1A-4DDF-A525-B202A50423F0}" srcOrd="2" destOrd="0" presId="urn:microsoft.com/office/officeart/2009/3/layout/StepUpProcess#1"/>
    <dgm:cxn modelId="{3A72B1FD-9F34-4E39-9F8A-331A75092E76}" type="presParOf" srcId="{DC4ADA9C-B837-479A-9D72-2B481A5DE6FB}" destId="{771209D5-42F1-4D0C-AC56-37196E408C08}" srcOrd="1" destOrd="0" presId="urn:microsoft.com/office/officeart/2009/3/layout/StepUpProcess#1"/>
    <dgm:cxn modelId="{08B0DEAD-0B0A-4C29-8696-D7857D5EF3E3}" type="presParOf" srcId="{771209D5-42F1-4D0C-AC56-37196E408C08}" destId="{353AD807-52AA-4657-AF3D-1AA1FC3A3F43}" srcOrd="0" destOrd="0" presId="urn:microsoft.com/office/officeart/2009/3/layout/StepUpProcess#1"/>
    <dgm:cxn modelId="{5052F5FA-B3FA-45D0-9DC1-0BF876125FAE}" type="presParOf" srcId="{DC4ADA9C-B837-479A-9D72-2B481A5DE6FB}" destId="{F49F8556-B284-4060-BF22-2E8C8B742A75}" srcOrd="2" destOrd="0" presId="urn:microsoft.com/office/officeart/2009/3/layout/StepUpProcess#1"/>
    <dgm:cxn modelId="{A61A20D3-6A0D-42C0-8F33-0E55FFD7D9BF}" type="presParOf" srcId="{F49F8556-B284-4060-BF22-2E8C8B742A75}" destId="{BC839E25-2CF3-4D30-85AA-049D2F95D650}" srcOrd="0" destOrd="0" presId="urn:microsoft.com/office/officeart/2009/3/layout/StepUpProcess#1"/>
    <dgm:cxn modelId="{49B62452-F1BB-44AA-93C6-0C249945A144}" type="presParOf" srcId="{F49F8556-B284-4060-BF22-2E8C8B742A75}" destId="{AF5F9940-BB2A-43D1-9AA2-C208F9A56549}" srcOrd="1" destOrd="0" presId="urn:microsoft.com/office/officeart/2009/3/layout/StepUpProcess#1"/>
    <dgm:cxn modelId="{987636E8-E880-4A82-83D7-AC7D360A6115}" type="presParOf" srcId="{F49F8556-B284-4060-BF22-2E8C8B742A75}" destId="{F9DBB3BD-C08A-44EE-A57E-8134A9C3D7B7}" srcOrd="2" destOrd="0" presId="urn:microsoft.com/office/officeart/2009/3/layout/StepUpProcess#1"/>
    <dgm:cxn modelId="{441131E8-97F0-45F9-9C24-600B6DCF944A}" type="presParOf" srcId="{DC4ADA9C-B837-479A-9D72-2B481A5DE6FB}" destId="{6EA01F93-4662-492B-92B0-BD4E300831D9}" srcOrd="3" destOrd="0" presId="urn:microsoft.com/office/officeart/2009/3/layout/StepUpProcess#1"/>
    <dgm:cxn modelId="{EDE04A74-18FC-474B-9452-3CC3C210155A}" type="presParOf" srcId="{6EA01F93-4662-492B-92B0-BD4E300831D9}" destId="{58A383EB-5D93-4A48-89C3-4448A2BC1B1F}" srcOrd="0" destOrd="0" presId="urn:microsoft.com/office/officeart/2009/3/layout/StepUpProcess#1"/>
    <dgm:cxn modelId="{8BF166A3-A1BC-4C75-A3D4-9BADF15769F8}" type="presParOf" srcId="{DC4ADA9C-B837-479A-9D72-2B481A5DE6FB}" destId="{250F13E6-07CC-4285-A931-66201692660C}" srcOrd="4" destOrd="0" presId="urn:microsoft.com/office/officeart/2009/3/layout/StepUpProcess#1"/>
    <dgm:cxn modelId="{B64AA9F7-A19D-4E61-957A-940B1A1439EF}" type="presParOf" srcId="{250F13E6-07CC-4285-A931-66201692660C}" destId="{CD8456BA-A2A1-4545-B023-E216560E240D}" srcOrd="0" destOrd="0" presId="urn:microsoft.com/office/officeart/2009/3/layout/StepUpProcess#1"/>
    <dgm:cxn modelId="{173720D5-7339-4D26-915C-686104620B71}" type="presParOf" srcId="{250F13E6-07CC-4285-A931-66201692660C}" destId="{CD9DF223-9D84-4D6E-9823-236AB45114D1}" srcOrd="1" destOrd="0" presId="urn:microsoft.com/office/officeart/2009/3/layout/StepUpProcess#1"/>
    <dgm:cxn modelId="{9BA07AF2-F357-4933-8B85-534633708EFF}" type="presParOf" srcId="{250F13E6-07CC-4285-A931-66201692660C}" destId="{21067F21-4A67-43DD-B02F-55D9CB6AA62F}" srcOrd="2" destOrd="0" presId="urn:microsoft.com/office/officeart/2009/3/layout/StepUpProcess#1"/>
    <dgm:cxn modelId="{34AFB2EA-9496-4864-8A5D-68C165485784}" type="presParOf" srcId="{DC4ADA9C-B837-479A-9D72-2B481A5DE6FB}" destId="{885A16EF-324F-44B3-88DA-1BD1A7BC1B1F}" srcOrd="5" destOrd="0" presId="urn:microsoft.com/office/officeart/2009/3/layout/StepUpProcess#1"/>
    <dgm:cxn modelId="{970EEC01-F5CC-4426-8500-DC77EBABECBF}" type="presParOf" srcId="{885A16EF-324F-44B3-88DA-1BD1A7BC1B1F}" destId="{817A4056-E3AD-4733-B770-817D02941C02}" srcOrd="0" destOrd="0" presId="urn:microsoft.com/office/officeart/2009/3/layout/StepUpProcess#1"/>
    <dgm:cxn modelId="{51544667-0BA6-43EB-9271-0BB4460C86B0}" type="presParOf" srcId="{DC4ADA9C-B837-479A-9D72-2B481A5DE6FB}" destId="{CD51CDF4-33BD-41A8-9B57-0358E62361DA}" srcOrd="6" destOrd="0" presId="urn:microsoft.com/office/officeart/2009/3/layout/StepUpProcess#1"/>
    <dgm:cxn modelId="{723DE5A6-4443-43DB-8B6B-1DFCA9582CCE}" type="presParOf" srcId="{CD51CDF4-33BD-41A8-9B57-0358E62361DA}" destId="{56806586-1E8A-4061-B795-BBABCD251FE5}" srcOrd="0" destOrd="0" presId="urn:microsoft.com/office/officeart/2009/3/layout/StepUpProcess#1"/>
    <dgm:cxn modelId="{7777492E-B624-4AE7-89E9-BCFD2C096782}" type="presParOf" srcId="{CD51CDF4-33BD-41A8-9B57-0358E62361DA}" destId="{FAF58B61-BDD7-41D7-8C0C-C5179B8CFD92}" srcOrd="1" destOrd="0" presId="urn:microsoft.com/office/officeart/2009/3/layout/StepUp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B80B66-D1C0-45EF-B2A7-96690D11C762}" type="doc">
      <dgm:prSet loTypeId="urn:microsoft.com/office/officeart/2005/8/layout/vList2#1" loCatId="list" qsTypeId="urn:microsoft.com/office/officeart/2005/8/quickstyle/simple1#4" qsCatId="simple" csTypeId="urn:microsoft.com/office/officeart/2005/8/colors/colorful1#3" csCatId="colorful"/>
      <dgm:spPr/>
      <dgm:t>
        <a:bodyPr/>
        <a:lstStyle/>
        <a:p>
          <a:endParaRPr lang="en-US"/>
        </a:p>
      </dgm:t>
    </dgm:pt>
    <dgm:pt modelId="{E1940720-5036-4873-9B14-8402271D5C02}">
      <dgm:prSet custT="1"/>
      <dgm:spPr/>
      <dgm:t>
        <a:bodyPr/>
        <a:lstStyle/>
        <a:p>
          <a:pPr algn="ctr"/>
          <a:r>
            <a:rPr lang="en-US" sz="7200" dirty="0"/>
            <a:t>BL= F2F+LMS</a:t>
          </a:r>
        </a:p>
      </dgm:t>
    </dgm:pt>
    <dgm:pt modelId="{F67DFCE0-4340-41A5-A86B-79C58D8DBCC8}" type="parTrans" cxnId="{9722712F-3822-4D01-BE65-C649A2364E4E}">
      <dgm:prSet/>
      <dgm:spPr/>
      <dgm:t>
        <a:bodyPr/>
        <a:lstStyle/>
        <a:p>
          <a:endParaRPr lang="en-US"/>
        </a:p>
      </dgm:t>
    </dgm:pt>
    <dgm:pt modelId="{B2B793EC-C228-4687-B3C0-B91E7C380F14}" type="sibTrans" cxnId="{9722712F-3822-4D01-BE65-C649A2364E4E}">
      <dgm:prSet/>
      <dgm:spPr/>
      <dgm:t>
        <a:bodyPr/>
        <a:lstStyle/>
        <a:p>
          <a:endParaRPr lang="en-US"/>
        </a:p>
      </dgm:t>
    </dgm:pt>
    <dgm:pt modelId="{40160527-8443-49CB-A510-80D0DB85B76F}" type="pres">
      <dgm:prSet presAssocID="{45B80B66-D1C0-45EF-B2A7-96690D11C762}" presName="linear" presStyleCnt="0">
        <dgm:presLayoutVars>
          <dgm:animLvl val="lvl"/>
          <dgm:resizeHandles val="exact"/>
        </dgm:presLayoutVars>
      </dgm:prSet>
      <dgm:spPr/>
    </dgm:pt>
    <dgm:pt modelId="{B43CD765-7F04-48E7-BAD7-0F4E5F1B7BE4}" type="pres">
      <dgm:prSet presAssocID="{E1940720-5036-4873-9B14-8402271D5C02}" presName="parentText" presStyleLbl="node1" presStyleIdx="0" presStyleCnt="1">
        <dgm:presLayoutVars>
          <dgm:chMax val="0"/>
          <dgm:bulletEnabled val="1"/>
        </dgm:presLayoutVars>
      </dgm:prSet>
      <dgm:spPr/>
    </dgm:pt>
  </dgm:ptLst>
  <dgm:cxnLst>
    <dgm:cxn modelId="{9722712F-3822-4D01-BE65-C649A2364E4E}" srcId="{45B80B66-D1C0-45EF-B2A7-96690D11C762}" destId="{E1940720-5036-4873-9B14-8402271D5C02}" srcOrd="0" destOrd="0" parTransId="{F67DFCE0-4340-41A5-A86B-79C58D8DBCC8}" sibTransId="{B2B793EC-C228-4687-B3C0-B91E7C380F14}"/>
    <dgm:cxn modelId="{DDCCC670-918A-4EFC-A745-8794517693D9}" type="presOf" srcId="{E1940720-5036-4873-9B14-8402271D5C02}" destId="{B43CD765-7F04-48E7-BAD7-0F4E5F1B7BE4}" srcOrd="0" destOrd="0" presId="urn:microsoft.com/office/officeart/2005/8/layout/vList2#1"/>
    <dgm:cxn modelId="{5999B2BD-5E96-46AA-8E88-FD499B598BD8}" type="presOf" srcId="{45B80B66-D1C0-45EF-B2A7-96690D11C762}" destId="{40160527-8443-49CB-A510-80D0DB85B76F}" srcOrd="0" destOrd="0" presId="urn:microsoft.com/office/officeart/2005/8/layout/vList2#1"/>
    <dgm:cxn modelId="{C0CBFA8E-675C-4DDB-997A-2F3A9B96EBE4}" type="presParOf" srcId="{40160527-8443-49CB-A510-80D0DB85B76F}" destId="{B43CD765-7F04-48E7-BAD7-0F4E5F1B7BE4}" srcOrd="0" destOrd="0" presId="urn:microsoft.com/office/officeart/2005/8/layout/v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A5A29E-7954-4965-AD85-42DBFBA169C9}" type="doc">
      <dgm:prSet loTypeId="urn:microsoft.com/office/officeart/2005/8/layout/orgChart1#1" loCatId="hierarchy" qsTypeId="urn:microsoft.com/office/officeart/2005/8/quickstyle/simple1#5" qsCatId="simple" csTypeId="urn:microsoft.com/office/officeart/2005/8/colors/colorful1#4" csCatId="colorful" phldr="1"/>
      <dgm:spPr/>
      <dgm:t>
        <a:bodyPr/>
        <a:lstStyle/>
        <a:p>
          <a:endParaRPr lang="en-US"/>
        </a:p>
      </dgm:t>
    </dgm:pt>
    <dgm:pt modelId="{B9E11353-64BA-4413-B924-33CBB5EF70F6}">
      <dgm:prSet phldrT="[Text]" custT="1"/>
      <dgm:spPr/>
      <dgm:t>
        <a:bodyPr/>
        <a:lstStyle/>
        <a:p>
          <a:r>
            <a:rPr lang="en-US" sz="3600" b="1" dirty="0"/>
            <a:t>BLENDED LEARNING</a:t>
          </a:r>
        </a:p>
      </dgm:t>
    </dgm:pt>
    <dgm:pt modelId="{B5D9F69B-9C6A-4505-84EB-71F5841867FD}" type="parTrans" cxnId="{1B0193F3-E39E-4826-8E5E-4BD3325850E6}">
      <dgm:prSet/>
      <dgm:spPr/>
      <dgm:t>
        <a:bodyPr/>
        <a:lstStyle/>
        <a:p>
          <a:endParaRPr lang="en-US" b="1"/>
        </a:p>
      </dgm:t>
    </dgm:pt>
    <dgm:pt modelId="{E8E394BA-C384-436A-B470-B0573C148AD8}" type="sibTrans" cxnId="{1B0193F3-E39E-4826-8E5E-4BD3325850E6}">
      <dgm:prSet/>
      <dgm:spPr/>
      <dgm:t>
        <a:bodyPr/>
        <a:lstStyle/>
        <a:p>
          <a:endParaRPr lang="en-US" b="1"/>
        </a:p>
      </dgm:t>
    </dgm:pt>
    <dgm:pt modelId="{2FCF68EB-DA72-4D95-B50A-55C809052F85}">
      <dgm:prSet phldrT="[Text]"/>
      <dgm:spPr/>
      <dgm:t>
        <a:bodyPr/>
        <a:lstStyle/>
        <a:p>
          <a:r>
            <a:rPr lang="en-US" b="1" dirty="0"/>
            <a:t>Rotation model</a:t>
          </a:r>
        </a:p>
      </dgm:t>
    </dgm:pt>
    <dgm:pt modelId="{0E6E9FD8-D70B-4DAC-B786-11BB559F308A}" type="parTrans" cxnId="{7A8D28CF-F114-4EF4-8AB3-58AE9C922692}">
      <dgm:prSet/>
      <dgm:spPr/>
      <dgm:t>
        <a:bodyPr/>
        <a:lstStyle/>
        <a:p>
          <a:endParaRPr lang="en-US" b="1"/>
        </a:p>
      </dgm:t>
    </dgm:pt>
    <dgm:pt modelId="{4E0C4226-3EAF-417A-9D31-ED43309F4524}" type="sibTrans" cxnId="{7A8D28CF-F114-4EF4-8AB3-58AE9C922692}">
      <dgm:prSet/>
      <dgm:spPr/>
      <dgm:t>
        <a:bodyPr/>
        <a:lstStyle/>
        <a:p>
          <a:endParaRPr lang="en-US" b="1"/>
        </a:p>
      </dgm:t>
    </dgm:pt>
    <dgm:pt modelId="{C2DEEDAC-E196-4971-9162-30460416110F}">
      <dgm:prSet phldrT="[Text]"/>
      <dgm:spPr/>
      <dgm:t>
        <a:bodyPr/>
        <a:lstStyle/>
        <a:p>
          <a:r>
            <a:rPr lang="en-US" b="1" dirty="0"/>
            <a:t>Flex model</a:t>
          </a:r>
        </a:p>
      </dgm:t>
    </dgm:pt>
    <dgm:pt modelId="{0731CB56-C37F-4AA5-852C-58924618AA5D}" type="parTrans" cxnId="{D2C23B9B-62F6-4B9D-8DFF-113517839582}">
      <dgm:prSet/>
      <dgm:spPr/>
      <dgm:t>
        <a:bodyPr/>
        <a:lstStyle/>
        <a:p>
          <a:endParaRPr lang="en-US" b="1"/>
        </a:p>
      </dgm:t>
    </dgm:pt>
    <dgm:pt modelId="{652FF501-5564-4D3C-B93D-59C2427055C8}" type="sibTrans" cxnId="{D2C23B9B-62F6-4B9D-8DFF-113517839582}">
      <dgm:prSet/>
      <dgm:spPr/>
      <dgm:t>
        <a:bodyPr/>
        <a:lstStyle/>
        <a:p>
          <a:endParaRPr lang="en-US" b="1"/>
        </a:p>
      </dgm:t>
    </dgm:pt>
    <dgm:pt modelId="{9969C8EC-611E-4E3B-B1E1-D5029B927BD2}">
      <dgm:prSet phldrT="[Text]"/>
      <dgm:spPr/>
      <dgm:t>
        <a:bodyPr/>
        <a:lstStyle/>
        <a:p>
          <a:r>
            <a:rPr lang="en-US" b="1" dirty="0"/>
            <a:t>Self-blend model</a:t>
          </a:r>
        </a:p>
      </dgm:t>
    </dgm:pt>
    <dgm:pt modelId="{D3374819-5BA3-4DDA-A244-FDDBA5899566}" type="parTrans" cxnId="{F3AEED70-054B-43A2-9668-5D346EF3AF23}">
      <dgm:prSet/>
      <dgm:spPr/>
      <dgm:t>
        <a:bodyPr/>
        <a:lstStyle/>
        <a:p>
          <a:endParaRPr lang="en-US" b="1"/>
        </a:p>
      </dgm:t>
    </dgm:pt>
    <dgm:pt modelId="{884BBD2F-9A42-4F74-A1A6-D45DFD49948C}" type="sibTrans" cxnId="{F3AEED70-054B-43A2-9668-5D346EF3AF23}">
      <dgm:prSet/>
      <dgm:spPr/>
      <dgm:t>
        <a:bodyPr/>
        <a:lstStyle/>
        <a:p>
          <a:endParaRPr lang="en-US" b="1"/>
        </a:p>
      </dgm:t>
    </dgm:pt>
    <dgm:pt modelId="{686CEDE6-0ABA-4472-B188-8E4AC1F658F8}">
      <dgm:prSet phldrT="[Text]"/>
      <dgm:spPr/>
      <dgm:t>
        <a:bodyPr/>
        <a:lstStyle/>
        <a:p>
          <a:r>
            <a:rPr lang="en-US" b="1" dirty="0"/>
            <a:t>Enriched-virtual model</a:t>
          </a:r>
        </a:p>
      </dgm:t>
    </dgm:pt>
    <dgm:pt modelId="{75511632-96BE-49D7-BB78-34FB0A0F94B2}" type="parTrans" cxnId="{D778EA65-0D5D-44E0-B1A3-28900D4DF9F4}">
      <dgm:prSet/>
      <dgm:spPr/>
      <dgm:t>
        <a:bodyPr/>
        <a:lstStyle/>
        <a:p>
          <a:endParaRPr lang="en-US" b="1"/>
        </a:p>
      </dgm:t>
    </dgm:pt>
    <dgm:pt modelId="{90FAB4A9-E6A5-41F9-9E92-8EEE8AA91068}" type="sibTrans" cxnId="{D778EA65-0D5D-44E0-B1A3-28900D4DF9F4}">
      <dgm:prSet/>
      <dgm:spPr/>
      <dgm:t>
        <a:bodyPr/>
        <a:lstStyle/>
        <a:p>
          <a:endParaRPr lang="en-US" b="1"/>
        </a:p>
      </dgm:t>
    </dgm:pt>
    <dgm:pt modelId="{AB5739F1-325D-404B-B29F-6F4D8175101B}">
      <dgm:prSet phldrT="[Text]"/>
      <dgm:spPr>
        <a:solidFill>
          <a:schemeClr val="accent6"/>
        </a:solidFill>
      </dgm:spPr>
      <dgm:t>
        <a:bodyPr/>
        <a:lstStyle/>
        <a:p>
          <a:r>
            <a:rPr lang="en-US" b="1" dirty="0"/>
            <a:t>Station-rotation model</a:t>
          </a:r>
        </a:p>
      </dgm:t>
    </dgm:pt>
    <dgm:pt modelId="{F7055A0B-991D-4991-90EE-EEF08A6FBF39}" type="parTrans" cxnId="{085CDE10-FECB-4AC3-86F3-F3D5EC86999B}">
      <dgm:prSet/>
      <dgm:spPr/>
      <dgm:t>
        <a:bodyPr/>
        <a:lstStyle/>
        <a:p>
          <a:endParaRPr lang="en-US" b="1"/>
        </a:p>
      </dgm:t>
    </dgm:pt>
    <dgm:pt modelId="{FF6E2472-0866-487E-9A0D-906B3C3B8DCE}" type="sibTrans" cxnId="{085CDE10-FECB-4AC3-86F3-F3D5EC86999B}">
      <dgm:prSet/>
      <dgm:spPr/>
      <dgm:t>
        <a:bodyPr/>
        <a:lstStyle/>
        <a:p>
          <a:endParaRPr lang="en-US" b="1"/>
        </a:p>
      </dgm:t>
    </dgm:pt>
    <dgm:pt modelId="{8DAF8FE0-C575-49FE-AB5A-4FD7C0A0858D}">
      <dgm:prSet phldrT="[Text]"/>
      <dgm:spPr>
        <a:solidFill>
          <a:srgbClr val="BABE10"/>
        </a:solidFill>
      </dgm:spPr>
      <dgm:t>
        <a:bodyPr/>
        <a:lstStyle/>
        <a:p>
          <a:r>
            <a:rPr lang="en-US" b="1" dirty="0"/>
            <a:t>Lab-rotation model</a:t>
          </a:r>
        </a:p>
      </dgm:t>
    </dgm:pt>
    <dgm:pt modelId="{49788C3A-C0ED-4759-8187-F97B2902A425}" type="parTrans" cxnId="{2FAF60E9-8991-457F-837E-190BAED3F5BB}">
      <dgm:prSet/>
      <dgm:spPr/>
      <dgm:t>
        <a:bodyPr/>
        <a:lstStyle/>
        <a:p>
          <a:endParaRPr lang="en-US" b="1"/>
        </a:p>
      </dgm:t>
    </dgm:pt>
    <dgm:pt modelId="{2847BA95-E617-41B3-991D-DEE4112758BD}" type="sibTrans" cxnId="{2FAF60E9-8991-457F-837E-190BAED3F5BB}">
      <dgm:prSet/>
      <dgm:spPr/>
      <dgm:t>
        <a:bodyPr/>
        <a:lstStyle/>
        <a:p>
          <a:endParaRPr lang="en-US" b="1"/>
        </a:p>
      </dgm:t>
    </dgm:pt>
    <dgm:pt modelId="{8B8487C6-E46A-4E93-AAB8-94BAE89EE129}">
      <dgm:prSet phldrT="[Text]"/>
      <dgm:spPr>
        <a:solidFill>
          <a:srgbClr val="00CCFF"/>
        </a:solidFill>
      </dgm:spPr>
      <dgm:t>
        <a:bodyPr/>
        <a:lstStyle/>
        <a:p>
          <a:r>
            <a:rPr lang="en-US" b="1" dirty="0"/>
            <a:t>Flipped classroom model</a:t>
          </a:r>
        </a:p>
      </dgm:t>
    </dgm:pt>
    <dgm:pt modelId="{DB66A9F6-B741-412D-A70B-69B7E5EFC9B1}" type="parTrans" cxnId="{DCA6C218-8B18-438B-84CA-0FA45B6A224C}">
      <dgm:prSet/>
      <dgm:spPr/>
      <dgm:t>
        <a:bodyPr/>
        <a:lstStyle/>
        <a:p>
          <a:endParaRPr lang="en-US" b="1"/>
        </a:p>
      </dgm:t>
    </dgm:pt>
    <dgm:pt modelId="{D8A5B4DE-55B5-4368-94BE-39BDBB639523}" type="sibTrans" cxnId="{DCA6C218-8B18-438B-84CA-0FA45B6A224C}">
      <dgm:prSet/>
      <dgm:spPr/>
      <dgm:t>
        <a:bodyPr/>
        <a:lstStyle/>
        <a:p>
          <a:endParaRPr lang="en-US" b="1"/>
        </a:p>
      </dgm:t>
    </dgm:pt>
    <dgm:pt modelId="{86269B74-BD39-46DA-9E8D-543BADDD386B}">
      <dgm:prSet phldrT="[Text]"/>
      <dgm:spPr>
        <a:solidFill>
          <a:srgbClr val="CC66FF"/>
        </a:solidFill>
      </dgm:spPr>
      <dgm:t>
        <a:bodyPr/>
        <a:lstStyle/>
        <a:p>
          <a:r>
            <a:rPr lang="en-US" b="1" dirty="0"/>
            <a:t>Individual rotation model</a:t>
          </a:r>
        </a:p>
      </dgm:t>
    </dgm:pt>
    <dgm:pt modelId="{0BCB5030-406A-4A08-83C3-451E4D88EB2B}" type="parTrans" cxnId="{16C509BC-D75F-47B7-AAE1-E48556762FC2}">
      <dgm:prSet/>
      <dgm:spPr/>
      <dgm:t>
        <a:bodyPr/>
        <a:lstStyle/>
        <a:p>
          <a:endParaRPr lang="en-US" b="1"/>
        </a:p>
      </dgm:t>
    </dgm:pt>
    <dgm:pt modelId="{0AEC2186-142D-4138-92FD-080286BA7E3D}" type="sibTrans" cxnId="{16C509BC-D75F-47B7-AAE1-E48556762FC2}">
      <dgm:prSet/>
      <dgm:spPr/>
      <dgm:t>
        <a:bodyPr/>
        <a:lstStyle/>
        <a:p>
          <a:endParaRPr lang="en-US" b="1"/>
        </a:p>
      </dgm:t>
    </dgm:pt>
    <dgm:pt modelId="{0704897F-0B5C-4379-8811-A238976421F4}" type="pres">
      <dgm:prSet presAssocID="{75A5A29E-7954-4965-AD85-42DBFBA169C9}" presName="hierChild1" presStyleCnt="0">
        <dgm:presLayoutVars>
          <dgm:orgChart val="1"/>
          <dgm:chPref val="1"/>
          <dgm:dir/>
          <dgm:animOne val="branch"/>
          <dgm:animLvl val="lvl"/>
          <dgm:resizeHandles/>
        </dgm:presLayoutVars>
      </dgm:prSet>
      <dgm:spPr/>
    </dgm:pt>
    <dgm:pt modelId="{AD4C6F28-7821-4C7D-96FD-88D41DE02C31}" type="pres">
      <dgm:prSet presAssocID="{B9E11353-64BA-4413-B924-33CBB5EF70F6}" presName="hierRoot1" presStyleCnt="0">
        <dgm:presLayoutVars>
          <dgm:hierBranch val="init"/>
        </dgm:presLayoutVars>
      </dgm:prSet>
      <dgm:spPr/>
    </dgm:pt>
    <dgm:pt modelId="{142B35EE-E32D-4928-84B0-74164DE1AB43}" type="pres">
      <dgm:prSet presAssocID="{B9E11353-64BA-4413-B924-33CBB5EF70F6}" presName="rootComposite1" presStyleCnt="0"/>
      <dgm:spPr/>
    </dgm:pt>
    <dgm:pt modelId="{6909EBBD-F8CD-443A-A278-BAFF39D1F406}" type="pres">
      <dgm:prSet presAssocID="{B9E11353-64BA-4413-B924-33CBB5EF70F6}" presName="rootText1" presStyleLbl="node0" presStyleIdx="0" presStyleCnt="1" custScaleX="463479">
        <dgm:presLayoutVars>
          <dgm:chPref val="3"/>
        </dgm:presLayoutVars>
      </dgm:prSet>
      <dgm:spPr/>
    </dgm:pt>
    <dgm:pt modelId="{27260EFE-9753-4216-A0D5-280BABF3FBB6}" type="pres">
      <dgm:prSet presAssocID="{B9E11353-64BA-4413-B924-33CBB5EF70F6}" presName="rootConnector1" presStyleLbl="node1" presStyleIdx="0" presStyleCnt="0"/>
      <dgm:spPr/>
    </dgm:pt>
    <dgm:pt modelId="{ADF6B9ED-1BA4-4E67-B735-D707AE4772A2}" type="pres">
      <dgm:prSet presAssocID="{B9E11353-64BA-4413-B924-33CBB5EF70F6}" presName="hierChild2" presStyleCnt="0"/>
      <dgm:spPr/>
    </dgm:pt>
    <dgm:pt modelId="{375EA96B-4356-434E-A6B5-267DE5FEB7BA}" type="pres">
      <dgm:prSet presAssocID="{0E6E9FD8-D70B-4DAC-B786-11BB559F308A}" presName="Name37" presStyleLbl="parChTrans1D2" presStyleIdx="0" presStyleCnt="4"/>
      <dgm:spPr/>
    </dgm:pt>
    <dgm:pt modelId="{7021E0FD-FC89-479D-8EC2-E3B24B9F1C9B}" type="pres">
      <dgm:prSet presAssocID="{2FCF68EB-DA72-4D95-B50A-55C809052F85}" presName="hierRoot2" presStyleCnt="0">
        <dgm:presLayoutVars>
          <dgm:hierBranch val="init"/>
        </dgm:presLayoutVars>
      </dgm:prSet>
      <dgm:spPr/>
    </dgm:pt>
    <dgm:pt modelId="{CD9A3B79-2E92-484C-A6BD-548DA785FC61}" type="pres">
      <dgm:prSet presAssocID="{2FCF68EB-DA72-4D95-B50A-55C809052F85}" presName="rootComposite" presStyleCnt="0"/>
      <dgm:spPr/>
    </dgm:pt>
    <dgm:pt modelId="{46AD55A6-485F-49EA-8BAC-B2269445FEF7}" type="pres">
      <dgm:prSet presAssocID="{2FCF68EB-DA72-4D95-B50A-55C809052F85}" presName="rootText" presStyleLbl="node2" presStyleIdx="0" presStyleCnt="4">
        <dgm:presLayoutVars>
          <dgm:chPref val="3"/>
        </dgm:presLayoutVars>
      </dgm:prSet>
      <dgm:spPr/>
    </dgm:pt>
    <dgm:pt modelId="{10E004F4-9618-45A0-ADAC-821612E2BFE7}" type="pres">
      <dgm:prSet presAssocID="{2FCF68EB-DA72-4D95-B50A-55C809052F85}" presName="rootConnector" presStyleLbl="node2" presStyleIdx="0" presStyleCnt="4"/>
      <dgm:spPr/>
    </dgm:pt>
    <dgm:pt modelId="{64C8552F-51F5-441C-AF6D-675736E7B577}" type="pres">
      <dgm:prSet presAssocID="{2FCF68EB-DA72-4D95-B50A-55C809052F85}" presName="hierChild4" presStyleCnt="0"/>
      <dgm:spPr/>
    </dgm:pt>
    <dgm:pt modelId="{787A88EA-88E2-4819-970C-C77234F25701}" type="pres">
      <dgm:prSet presAssocID="{F7055A0B-991D-4991-90EE-EEF08A6FBF39}" presName="Name37" presStyleLbl="parChTrans1D3" presStyleIdx="0" presStyleCnt="4"/>
      <dgm:spPr/>
    </dgm:pt>
    <dgm:pt modelId="{478CE1B1-C826-451B-97E4-DBBBEB2470B7}" type="pres">
      <dgm:prSet presAssocID="{AB5739F1-325D-404B-B29F-6F4D8175101B}" presName="hierRoot2" presStyleCnt="0">
        <dgm:presLayoutVars>
          <dgm:hierBranch val="init"/>
        </dgm:presLayoutVars>
      </dgm:prSet>
      <dgm:spPr/>
    </dgm:pt>
    <dgm:pt modelId="{D2B76502-6767-4726-BAF9-730CA5EABB2B}" type="pres">
      <dgm:prSet presAssocID="{AB5739F1-325D-404B-B29F-6F4D8175101B}" presName="rootComposite" presStyleCnt="0"/>
      <dgm:spPr/>
    </dgm:pt>
    <dgm:pt modelId="{3C2385C7-845D-4C2F-9B75-9D382DCEAFE4}" type="pres">
      <dgm:prSet presAssocID="{AB5739F1-325D-404B-B29F-6F4D8175101B}" presName="rootText" presStyleLbl="node3" presStyleIdx="0" presStyleCnt="4">
        <dgm:presLayoutVars>
          <dgm:chPref val="3"/>
        </dgm:presLayoutVars>
      </dgm:prSet>
      <dgm:spPr/>
    </dgm:pt>
    <dgm:pt modelId="{8D55A5FC-0BAC-41D1-ABB5-41686C6B2135}" type="pres">
      <dgm:prSet presAssocID="{AB5739F1-325D-404B-B29F-6F4D8175101B}" presName="rootConnector" presStyleLbl="node3" presStyleIdx="0" presStyleCnt="4"/>
      <dgm:spPr/>
    </dgm:pt>
    <dgm:pt modelId="{93EC844C-3193-4F0A-895F-009F32E3D845}" type="pres">
      <dgm:prSet presAssocID="{AB5739F1-325D-404B-B29F-6F4D8175101B}" presName="hierChild4" presStyleCnt="0"/>
      <dgm:spPr/>
    </dgm:pt>
    <dgm:pt modelId="{1752F29F-ED41-43A7-9D03-F92A36FD9903}" type="pres">
      <dgm:prSet presAssocID="{AB5739F1-325D-404B-B29F-6F4D8175101B}" presName="hierChild5" presStyleCnt="0"/>
      <dgm:spPr/>
    </dgm:pt>
    <dgm:pt modelId="{9924E146-95F5-4BE4-8688-512EA8AC833E}" type="pres">
      <dgm:prSet presAssocID="{49788C3A-C0ED-4759-8187-F97B2902A425}" presName="Name37" presStyleLbl="parChTrans1D3" presStyleIdx="1" presStyleCnt="4"/>
      <dgm:spPr/>
    </dgm:pt>
    <dgm:pt modelId="{A527AD06-34BC-4B7B-9A77-EECF06DF09D7}" type="pres">
      <dgm:prSet presAssocID="{8DAF8FE0-C575-49FE-AB5A-4FD7C0A0858D}" presName="hierRoot2" presStyleCnt="0">
        <dgm:presLayoutVars>
          <dgm:hierBranch val="init"/>
        </dgm:presLayoutVars>
      </dgm:prSet>
      <dgm:spPr/>
    </dgm:pt>
    <dgm:pt modelId="{2644A1A9-1932-4079-BBB8-89FBD7B6BA4D}" type="pres">
      <dgm:prSet presAssocID="{8DAF8FE0-C575-49FE-AB5A-4FD7C0A0858D}" presName="rootComposite" presStyleCnt="0"/>
      <dgm:spPr/>
    </dgm:pt>
    <dgm:pt modelId="{4678C31E-919D-4965-8DD1-FD016EEBA823}" type="pres">
      <dgm:prSet presAssocID="{8DAF8FE0-C575-49FE-AB5A-4FD7C0A0858D}" presName="rootText" presStyleLbl="node3" presStyleIdx="1" presStyleCnt="4">
        <dgm:presLayoutVars>
          <dgm:chPref val="3"/>
        </dgm:presLayoutVars>
      </dgm:prSet>
      <dgm:spPr/>
    </dgm:pt>
    <dgm:pt modelId="{A705EEE8-A08E-4A7C-B5DA-7C4A522107DB}" type="pres">
      <dgm:prSet presAssocID="{8DAF8FE0-C575-49FE-AB5A-4FD7C0A0858D}" presName="rootConnector" presStyleLbl="node3" presStyleIdx="1" presStyleCnt="4"/>
      <dgm:spPr/>
    </dgm:pt>
    <dgm:pt modelId="{A2411102-82EF-41D4-863C-DD3C9101AE97}" type="pres">
      <dgm:prSet presAssocID="{8DAF8FE0-C575-49FE-AB5A-4FD7C0A0858D}" presName="hierChild4" presStyleCnt="0"/>
      <dgm:spPr/>
    </dgm:pt>
    <dgm:pt modelId="{CB7A65D5-3F65-4DAC-8BC6-E0C32F594CFF}" type="pres">
      <dgm:prSet presAssocID="{8DAF8FE0-C575-49FE-AB5A-4FD7C0A0858D}" presName="hierChild5" presStyleCnt="0"/>
      <dgm:spPr/>
    </dgm:pt>
    <dgm:pt modelId="{839482BF-9C28-4973-9B47-1FCC8EC70F39}" type="pres">
      <dgm:prSet presAssocID="{DB66A9F6-B741-412D-A70B-69B7E5EFC9B1}" presName="Name37" presStyleLbl="parChTrans1D3" presStyleIdx="2" presStyleCnt="4"/>
      <dgm:spPr/>
    </dgm:pt>
    <dgm:pt modelId="{73379976-426C-4A3D-AE29-09226DE3637E}" type="pres">
      <dgm:prSet presAssocID="{8B8487C6-E46A-4E93-AAB8-94BAE89EE129}" presName="hierRoot2" presStyleCnt="0">
        <dgm:presLayoutVars>
          <dgm:hierBranch val="init"/>
        </dgm:presLayoutVars>
      </dgm:prSet>
      <dgm:spPr/>
    </dgm:pt>
    <dgm:pt modelId="{140916A6-E4D0-4D27-A190-04185A8C9477}" type="pres">
      <dgm:prSet presAssocID="{8B8487C6-E46A-4E93-AAB8-94BAE89EE129}" presName="rootComposite" presStyleCnt="0"/>
      <dgm:spPr/>
    </dgm:pt>
    <dgm:pt modelId="{4339FD38-54E0-4E38-B3E9-E68465D28C21}" type="pres">
      <dgm:prSet presAssocID="{8B8487C6-E46A-4E93-AAB8-94BAE89EE129}" presName="rootText" presStyleLbl="node3" presStyleIdx="2" presStyleCnt="4">
        <dgm:presLayoutVars>
          <dgm:chPref val="3"/>
        </dgm:presLayoutVars>
      </dgm:prSet>
      <dgm:spPr/>
    </dgm:pt>
    <dgm:pt modelId="{9BCCA6EC-A6B5-4946-B7CE-F9E14B96C638}" type="pres">
      <dgm:prSet presAssocID="{8B8487C6-E46A-4E93-AAB8-94BAE89EE129}" presName="rootConnector" presStyleLbl="node3" presStyleIdx="2" presStyleCnt="4"/>
      <dgm:spPr/>
    </dgm:pt>
    <dgm:pt modelId="{9915E0F7-630B-40AD-8612-3E61ECD04784}" type="pres">
      <dgm:prSet presAssocID="{8B8487C6-E46A-4E93-AAB8-94BAE89EE129}" presName="hierChild4" presStyleCnt="0"/>
      <dgm:spPr/>
    </dgm:pt>
    <dgm:pt modelId="{666F3020-1C80-4930-92E7-73CEB430070E}" type="pres">
      <dgm:prSet presAssocID="{8B8487C6-E46A-4E93-AAB8-94BAE89EE129}" presName="hierChild5" presStyleCnt="0"/>
      <dgm:spPr/>
    </dgm:pt>
    <dgm:pt modelId="{0A7B8A9F-9CE3-48F1-A6F6-24C3FF611EF4}" type="pres">
      <dgm:prSet presAssocID="{0BCB5030-406A-4A08-83C3-451E4D88EB2B}" presName="Name37" presStyleLbl="parChTrans1D3" presStyleIdx="3" presStyleCnt="4"/>
      <dgm:spPr/>
    </dgm:pt>
    <dgm:pt modelId="{A7C7F2EE-CA19-4FA6-B0DD-FFA935DC0B96}" type="pres">
      <dgm:prSet presAssocID="{86269B74-BD39-46DA-9E8D-543BADDD386B}" presName="hierRoot2" presStyleCnt="0">
        <dgm:presLayoutVars>
          <dgm:hierBranch val="init"/>
        </dgm:presLayoutVars>
      </dgm:prSet>
      <dgm:spPr/>
    </dgm:pt>
    <dgm:pt modelId="{8BC2464E-93B5-4D4E-BDAC-F600F3A53CAE}" type="pres">
      <dgm:prSet presAssocID="{86269B74-BD39-46DA-9E8D-543BADDD386B}" presName="rootComposite" presStyleCnt="0"/>
      <dgm:spPr/>
    </dgm:pt>
    <dgm:pt modelId="{F516BC14-3E06-4122-A921-539F06D51B91}" type="pres">
      <dgm:prSet presAssocID="{86269B74-BD39-46DA-9E8D-543BADDD386B}" presName="rootText" presStyleLbl="node3" presStyleIdx="3" presStyleCnt="4">
        <dgm:presLayoutVars>
          <dgm:chPref val="3"/>
        </dgm:presLayoutVars>
      </dgm:prSet>
      <dgm:spPr/>
    </dgm:pt>
    <dgm:pt modelId="{0EAC2C8C-B83F-4A39-B7BE-FE859454BF57}" type="pres">
      <dgm:prSet presAssocID="{86269B74-BD39-46DA-9E8D-543BADDD386B}" presName="rootConnector" presStyleLbl="node3" presStyleIdx="3" presStyleCnt="4"/>
      <dgm:spPr/>
    </dgm:pt>
    <dgm:pt modelId="{1E5EB241-03A1-4780-BF65-1A8E21A2DF1C}" type="pres">
      <dgm:prSet presAssocID="{86269B74-BD39-46DA-9E8D-543BADDD386B}" presName="hierChild4" presStyleCnt="0"/>
      <dgm:spPr/>
    </dgm:pt>
    <dgm:pt modelId="{0AB8C8F2-1804-4F03-B444-23C20E4D5A24}" type="pres">
      <dgm:prSet presAssocID="{86269B74-BD39-46DA-9E8D-543BADDD386B}" presName="hierChild5" presStyleCnt="0"/>
      <dgm:spPr/>
    </dgm:pt>
    <dgm:pt modelId="{B0C2ACA7-7ABE-401B-AD90-EC729FC17026}" type="pres">
      <dgm:prSet presAssocID="{2FCF68EB-DA72-4D95-B50A-55C809052F85}" presName="hierChild5" presStyleCnt="0"/>
      <dgm:spPr/>
    </dgm:pt>
    <dgm:pt modelId="{A290C641-C48C-46F3-A780-A927D9D6ED6F}" type="pres">
      <dgm:prSet presAssocID="{0731CB56-C37F-4AA5-852C-58924618AA5D}" presName="Name37" presStyleLbl="parChTrans1D2" presStyleIdx="1" presStyleCnt="4"/>
      <dgm:spPr/>
    </dgm:pt>
    <dgm:pt modelId="{06FF55A4-23B9-4D2A-B54E-4692502A996C}" type="pres">
      <dgm:prSet presAssocID="{C2DEEDAC-E196-4971-9162-30460416110F}" presName="hierRoot2" presStyleCnt="0">
        <dgm:presLayoutVars>
          <dgm:hierBranch val="init"/>
        </dgm:presLayoutVars>
      </dgm:prSet>
      <dgm:spPr/>
    </dgm:pt>
    <dgm:pt modelId="{6279A715-5CFA-43C2-960F-82ABC9934987}" type="pres">
      <dgm:prSet presAssocID="{C2DEEDAC-E196-4971-9162-30460416110F}" presName="rootComposite" presStyleCnt="0"/>
      <dgm:spPr/>
    </dgm:pt>
    <dgm:pt modelId="{FF1C05C4-03FF-4D2D-A367-5B379E1DC673}" type="pres">
      <dgm:prSet presAssocID="{C2DEEDAC-E196-4971-9162-30460416110F}" presName="rootText" presStyleLbl="node2" presStyleIdx="1" presStyleCnt="4">
        <dgm:presLayoutVars>
          <dgm:chPref val="3"/>
        </dgm:presLayoutVars>
      </dgm:prSet>
      <dgm:spPr/>
    </dgm:pt>
    <dgm:pt modelId="{4B2858E0-4BC1-4D60-96D5-45389728C4BD}" type="pres">
      <dgm:prSet presAssocID="{C2DEEDAC-E196-4971-9162-30460416110F}" presName="rootConnector" presStyleLbl="node2" presStyleIdx="1" presStyleCnt="4"/>
      <dgm:spPr/>
    </dgm:pt>
    <dgm:pt modelId="{F9BFA58C-5313-470E-917C-684A4F1C029E}" type="pres">
      <dgm:prSet presAssocID="{C2DEEDAC-E196-4971-9162-30460416110F}" presName="hierChild4" presStyleCnt="0"/>
      <dgm:spPr/>
    </dgm:pt>
    <dgm:pt modelId="{585078CC-512E-4E70-BFBE-C3F741930140}" type="pres">
      <dgm:prSet presAssocID="{C2DEEDAC-E196-4971-9162-30460416110F}" presName="hierChild5" presStyleCnt="0"/>
      <dgm:spPr/>
    </dgm:pt>
    <dgm:pt modelId="{E9AF2581-3ADE-4C70-85C3-C0BAE8DF5A88}" type="pres">
      <dgm:prSet presAssocID="{D3374819-5BA3-4DDA-A244-FDDBA5899566}" presName="Name37" presStyleLbl="parChTrans1D2" presStyleIdx="2" presStyleCnt="4"/>
      <dgm:spPr/>
    </dgm:pt>
    <dgm:pt modelId="{7C80D5BA-C668-4DBE-BAFA-A89BCE19902B}" type="pres">
      <dgm:prSet presAssocID="{9969C8EC-611E-4E3B-B1E1-D5029B927BD2}" presName="hierRoot2" presStyleCnt="0">
        <dgm:presLayoutVars>
          <dgm:hierBranch val="init"/>
        </dgm:presLayoutVars>
      </dgm:prSet>
      <dgm:spPr/>
    </dgm:pt>
    <dgm:pt modelId="{BA65E363-C27E-4F0B-BFD3-8F1B08B05B88}" type="pres">
      <dgm:prSet presAssocID="{9969C8EC-611E-4E3B-B1E1-D5029B927BD2}" presName="rootComposite" presStyleCnt="0"/>
      <dgm:spPr/>
    </dgm:pt>
    <dgm:pt modelId="{966495A8-8870-4EDC-BBED-97319EA624AD}" type="pres">
      <dgm:prSet presAssocID="{9969C8EC-611E-4E3B-B1E1-D5029B927BD2}" presName="rootText" presStyleLbl="node2" presStyleIdx="2" presStyleCnt="4">
        <dgm:presLayoutVars>
          <dgm:chPref val="3"/>
        </dgm:presLayoutVars>
      </dgm:prSet>
      <dgm:spPr/>
    </dgm:pt>
    <dgm:pt modelId="{FCA27920-DDC6-4B9C-BD47-8FDF8DA1954F}" type="pres">
      <dgm:prSet presAssocID="{9969C8EC-611E-4E3B-B1E1-D5029B927BD2}" presName="rootConnector" presStyleLbl="node2" presStyleIdx="2" presStyleCnt="4"/>
      <dgm:spPr/>
    </dgm:pt>
    <dgm:pt modelId="{BB75A3AC-F3EC-4EF4-88EA-CB64E51E35A1}" type="pres">
      <dgm:prSet presAssocID="{9969C8EC-611E-4E3B-B1E1-D5029B927BD2}" presName="hierChild4" presStyleCnt="0"/>
      <dgm:spPr/>
    </dgm:pt>
    <dgm:pt modelId="{0C64E9F1-0F69-4FF5-A4B5-8E5EC9A11FA7}" type="pres">
      <dgm:prSet presAssocID="{9969C8EC-611E-4E3B-B1E1-D5029B927BD2}" presName="hierChild5" presStyleCnt="0"/>
      <dgm:spPr/>
    </dgm:pt>
    <dgm:pt modelId="{81E0CE4E-78EA-49B1-85FD-690293EF6B0B}" type="pres">
      <dgm:prSet presAssocID="{75511632-96BE-49D7-BB78-34FB0A0F94B2}" presName="Name37" presStyleLbl="parChTrans1D2" presStyleIdx="3" presStyleCnt="4"/>
      <dgm:spPr/>
    </dgm:pt>
    <dgm:pt modelId="{F9A8F3AB-87B0-4720-B60B-B518E7D51299}" type="pres">
      <dgm:prSet presAssocID="{686CEDE6-0ABA-4472-B188-8E4AC1F658F8}" presName="hierRoot2" presStyleCnt="0">
        <dgm:presLayoutVars>
          <dgm:hierBranch val="init"/>
        </dgm:presLayoutVars>
      </dgm:prSet>
      <dgm:spPr/>
    </dgm:pt>
    <dgm:pt modelId="{700B9158-5F85-445D-895B-9AC47AF6ACF5}" type="pres">
      <dgm:prSet presAssocID="{686CEDE6-0ABA-4472-B188-8E4AC1F658F8}" presName="rootComposite" presStyleCnt="0"/>
      <dgm:spPr/>
    </dgm:pt>
    <dgm:pt modelId="{A1497EAE-C1C8-4289-8F19-3E13CD8A4F12}" type="pres">
      <dgm:prSet presAssocID="{686CEDE6-0ABA-4472-B188-8E4AC1F658F8}" presName="rootText" presStyleLbl="node2" presStyleIdx="3" presStyleCnt="4">
        <dgm:presLayoutVars>
          <dgm:chPref val="3"/>
        </dgm:presLayoutVars>
      </dgm:prSet>
      <dgm:spPr/>
    </dgm:pt>
    <dgm:pt modelId="{9BFBFF40-1EE0-4B25-9E39-21FCD4249479}" type="pres">
      <dgm:prSet presAssocID="{686CEDE6-0ABA-4472-B188-8E4AC1F658F8}" presName="rootConnector" presStyleLbl="node2" presStyleIdx="3" presStyleCnt="4"/>
      <dgm:spPr/>
    </dgm:pt>
    <dgm:pt modelId="{CD5D7ABD-3671-4A3E-9D60-195907536620}" type="pres">
      <dgm:prSet presAssocID="{686CEDE6-0ABA-4472-B188-8E4AC1F658F8}" presName="hierChild4" presStyleCnt="0"/>
      <dgm:spPr/>
    </dgm:pt>
    <dgm:pt modelId="{7AF255C3-DE42-4F35-9079-4B8B5B3C13D1}" type="pres">
      <dgm:prSet presAssocID="{686CEDE6-0ABA-4472-B188-8E4AC1F658F8}" presName="hierChild5" presStyleCnt="0"/>
      <dgm:spPr/>
    </dgm:pt>
    <dgm:pt modelId="{B28749BA-FD30-4F44-8D21-0A8CB21F14BC}" type="pres">
      <dgm:prSet presAssocID="{B9E11353-64BA-4413-B924-33CBB5EF70F6}" presName="hierChild3" presStyleCnt="0"/>
      <dgm:spPr/>
    </dgm:pt>
  </dgm:ptLst>
  <dgm:cxnLst>
    <dgm:cxn modelId="{32369403-BFBE-4B24-8931-018AA6D72C32}" type="presOf" srcId="{9969C8EC-611E-4E3B-B1E1-D5029B927BD2}" destId="{966495A8-8870-4EDC-BBED-97319EA624AD}" srcOrd="0" destOrd="0" presId="urn:microsoft.com/office/officeart/2005/8/layout/orgChart1#1"/>
    <dgm:cxn modelId="{085CDE10-FECB-4AC3-86F3-F3D5EC86999B}" srcId="{2FCF68EB-DA72-4D95-B50A-55C809052F85}" destId="{AB5739F1-325D-404B-B29F-6F4D8175101B}" srcOrd="0" destOrd="0" parTransId="{F7055A0B-991D-4991-90EE-EEF08A6FBF39}" sibTransId="{FF6E2472-0866-487E-9A0D-906B3C3B8DCE}"/>
    <dgm:cxn modelId="{6EC38A14-628F-43A0-86F1-8DFAFC81035E}" type="presOf" srcId="{49788C3A-C0ED-4759-8187-F97B2902A425}" destId="{9924E146-95F5-4BE4-8688-512EA8AC833E}" srcOrd="0" destOrd="0" presId="urn:microsoft.com/office/officeart/2005/8/layout/orgChart1#1"/>
    <dgm:cxn modelId="{A08F1416-1114-46A5-98AB-4EF7D20C11A3}" type="presOf" srcId="{DB66A9F6-B741-412D-A70B-69B7E5EFC9B1}" destId="{839482BF-9C28-4973-9B47-1FCC8EC70F39}" srcOrd="0" destOrd="0" presId="urn:microsoft.com/office/officeart/2005/8/layout/orgChart1#1"/>
    <dgm:cxn modelId="{DCA6C218-8B18-438B-84CA-0FA45B6A224C}" srcId="{2FCF68EB-DA72-4D95-B50A-55C809052F85}" destId="{8B8487C6-E46A-4E93-AAB8-94BAE89EE129}" srcOrd="2" destOrd="0" parTransId="{DB66A9F6-B741-412D-A70B-69B7E5EFC9B1}" sibTransId="{D8A5B4DE-55B5-4368-94BE-39BDBB639523}"/>
    <dgm:cxn modelId="{DAF01830-2EB9-47FC-9E8A-9460C94305B2}" type="presOf" srcId="{F7055A0B-991D-4991-90EE-EEF08A6FBF39}" destId="{787A88EA-88E2-4819-970C-C77234F25701}" srcOrd="0" destOrd="0" presId="urn:microsoft.com/office/officeart/2005/8/layout/orgChart1#1"/>
    <dgm:cxn modelId="{53CA5A43-D0BE-4B2F-9545-21845D96902A}" type="presOf" srcId="{0731CB56-C37F-4AA5-852C-58924618AA5D}" destId="{A290C641-C48C-46F3-A780-A927D9D6ED6F}" srcOrd="0" destOrd="0" presId="urn:microsoft.com/office/officeart/2005/8/layout/orgChart1#1"/>
    <dgm:cxn modelId="{5D4B9B63-401D-4744-BC24-485322D0CC55}" type="presOf" srcId="{686CEDE6-0ABA-4472-B188-8E4AC1F658F8}" destId="{9BFBFF40-1EE0-4B25-9E39-21FCD4249479}" srcOrd="1" destOrd="0" presId="urn:microsoft.com/office/officeart/2005/8/layout/orgChart1#1"/>
    <dgm:cxn modelId="{D778EA65-0D5D-44E0-B1A3-28900D4DF9F4}" srcId="{B9E11353-64BA-4413-B924-33CBB5EF70F6}" destId="{686CEDE6-0ABA-4472-B188-8E4AC1F658F8}" srcOrd="3" destOrd="0" parTransId="{75511632-96BE-49D7-BB78-34FB0A0F94B2}" sibTransId="{90FAB4A9-E6A5-41F9-9E92-8EEE8AA91068}"/>
    <dgm:cxn modelId="{96762469-6115-4EB3-9ED4-4F9015CADB73}" type="presOf" srcId="{686CEDE6-0ABA-4472-B188-8E4AC1F658F8}" destId="{A1497EAE-C1C8-4289-8F19-3E13CD8A4F12}" srcOrd="0" destOrd="0" presId="urn:microsoft.com/office/officeart/2005/8/layout/orgChart1#1"/>
    <dgm:cxn modelId="{6D7E3A49-7D9A-470D-BC37-FEA6A0701E98}" type="presOf" srcId="{B9E11353-64BA-4413-B924-33CBB5EF70F6}" destId="{27260EFE-9753-4216-A0D5-280BABF3FBB6}" srcOrd="1" destOrd="0" presId="urn:microsoft.com/office/officeart/2005/8/layout/orgChart1#1"/>
    <dgm:cxn modelId="{7FF9364A-C229-4C18-93A1-90215CC04DC1}" type="presOf" srcId="{0E6E9FD8-D70B-4DAC-B786-11BB559F308A}" destId="{375EA96B-4356-434E-A6B5-267DE5FEB7BA}" srcOrd="0" destOrd="0" presId="urn:microsoft.com/office/officeart/2005/8/layout/orgChart1#1"/>
    <dgm:cxn modelId="{3A64644E-17F9-49BB-A2DF-857C653E39B0}" type="presOf" srcId="{2FCF68EB-DA72-4D95-B50A-55C809052F85}" destId="{10E004F4-9618-45A0-ADAC-821612E2BFE7}" srcOrd="1" destOrd="0" presId="urn:microsoft.com/office/officeart/2005/8/layout/orgChart1#1"/>
    <dgm:cxn modelId="{F3AEED70-054B-43A2-9668-5D346EF3AF23}" srcId="{B9E11353-64BA-4413-B924-33CBB5EF70F6}" destId="{9969C8EC-611E-4E3B-B1E1-D5029B927BD2}" srcOrd="2" destOrd="0" parTransId="{D3374819-5BA3-4DDA-A244-FDDBA5899566}" sibTransId="{884BBD2F-9A42-4F74-A1A6-D45DFD49948C}"/>
    <dgm:cxn modelId="{379A9A74-8A55-4550-AFF7-92B89977B371}" type="presOf" srcId="{75A5A29E-7954-4965-AD85-42DBFBA169C9}" destId="{0704897F-0B5C-4379-8811-A238976421F4}" srcOrd="0" destOrd="0" presId="urn:microsoft.com/office/officeart/2005/8/layout/orgChart1#1"/>
    <dgm:cxn modelId="{6B929B55-192C-4B00-AA00-C908240FF730}" type="presOf" srcId="{AB5739F1-325D-404B-B29F-6F4D8175101B}" destId="{3C2385C7-845D-4C2F-9B75-9D382DCEAFE4}" srcOrd="0" destOrd="0" presId="urn:microsoft.com/office/officeart/2005/8/layout/orgChart1#1"/>
    <dgm:cxn modelId="{FBAF6A58-579B-49CD-B126-AA00A3CC914A}" type="presOf" srcId="{D3374819-5BA3-4DDA-A244-FDDBA5899566}" destId="{E9AF2581-3ADE-4C70-85C3-C0BAE8DF5A88}" srcOrd="0" destOrd="0" presId="urn:microsoft.com/office/officeart/2005/8/layout/orgChart1#1"/>
    <dgm:cxn modelId="{3A858178-118C-45A0-9EF5-B82D1B9634F3}" type="presOf" srcId="{C2DEEDAC-E196-4971-9162-30460416110F}" destId="{4B2858E0-4BC1-4D60-96D5-45389728C4BD}" srcOrd="1" destOrd="0" presId="urn:microsoft.com/office/officeart/2005/8/layout/orgChart1#1"/>
    <dgm:cxn modelId="{C36F668E-7B1E-4E46-BDE4-7690284DA8E5}" type="presOf" srcId="{AB5739F1-325D-404B-B29F-6F4D8175101B}" destId="{8D55A5FC-0BAC-41D1-ABB5-41686C6B2135}" srcOrd="1" destOrd="0" presId="urn:microsoft.com/office/officeart/2005/8/layout/orgChart1#1"/>
    <dgm:cxn modelId="{12EB0F9B-5157-4B0F-9BA9-113D78BC6BE0}" type="presOf" srcId="{8B8487C6-E46A-4E93-AAB8-94BAE89EE129}" destId="{9BCCA6EC-A6B5-4946-B7CE-F9E14B96C638}" srcOrd="1" destOrd="0" presId="urn:microsoft.com/office/officeart/2005/8/layout/orgChart1#1"/>
    <dgm:cxn modelId="{D2C23B9B-62F6-4B9D-8DFF-113517839582}" srcId="{B9E11353-64BA-4413-B924-33CBB5EF70F6}" destId="{C2DEEDAC-E196-4971-9162-30460416110F}" srcOrd="1" destOrd="0" parTransId="{0731CB56-C37F-4AA5-852C-58924618AA5D}" sibTransId="{652FF501-5564-4D3C-B93D-59C2427055C8}"/>
    <dgm:cxn modelId="{42B9CFA8-CB57-45ED-810F-6E5C13865C14}" type="presOf" srcId="{86269B74-BD39-46DA-9E8D-543BADDD386B}" destId="{F516BC14-3E06-4122-A921-539F06D51B91}" srcOrd="0" destOrd="0" presId="urn:microsoft.com/office/officeart/2005/8/layout/orgChart1#1"/>
    <dgm:cxn modelId="{0056A6AB-93A9-48A2-831D-73BEF7E10C9F}" type="presOf" srcId="{C2DEEDAC-E196-4971-9162-30460416110F}" destId="{FF1C05C4-03FF-4D2D-A367-5B379E1DC673}" srcOrd="0" destOrd="0" presId="urn:microsoft.com/office/officeart/2005/8/layout/orgChart1#1"/>
    <dgm:cxn modelId="{46CF9AB5-2D00-4CBB-955C-71578386FC59}" type="presOf" srcId="{B9E11353-64BA-4413-B924-33CBB5EF70F6}" destId="{6909EBBD-F8CD-443A-A278-BAFF39D1F406}" srcOrd="0" destOrd="0" presId="urn:microsoft.com/office/officeart/2005/8/layout/orgChart1#1"/>
    <dgm:cxn modelId="{16C509BC-D75F-47B7-AAE1-E48556762FC2}" srcId="{2FCF68EB-DA72-4D95-B50A-55C809052F85}" destId="{86269B74-BD39-46DA-9E8D-543BADDD386B}" srcOrd="3" destOrd="0" parTransId="{0BCB5030-406A-4A08-83C3-451E4D88EB2B}" sibTransId="{0AEC2186-142D-4138-92FD-080286BA7E3D}"/>
    <dgm:cxn modelId="{09A45AC8-B2B7-4170-8BBF-636DED69EC32}" type="presOf" srcId="{2FCF68EB-DA72-4D95-B50A-55C809052F85}" destId="{46AD55A6-485F-49EA-8BAC-B2269445FEF7}" srcOrd="0" destOrd="0" presId="urn:microsoft.com/office/officeart/2005/8/layout/orgChart1#1"/>
    <dgm:cxn modelId="{A4038DCE-DBB1-42F7-9661-A9B1489FB90C}" type="presOf" srcId="{75511632-96BE-49D7-BB78-34FB0A0F94B2}" destId="{81E0CE4E-78EA-49B1-85FD-690293EF6B0B}" srcOrd="0" destOrd="0" presId="urn:microsoft.com/office/officeart/2005/8/layout/orgChart1#1"/>
    <dgm:cxn modelId="{7A8D28CF-F114-4EF4-8AB3-58AE9C922692}" srcId="{B9E11353-64BA-4413-B924-33CBB5EF70F6}" destId="{2FCF68EB-DA72-4D95-B50A-55C809052F85}" srcOrd="0" destOrd="0" parTransId="{0E6E9FD8-D70B-4DAC-B786-11BB559F308A}" sibTransId="{4E0C4226-3EAF-417A-9D31-ED43309F4524}"/>
    <dgm:cxn modelId="{D13842E2-D5AF-4D22-B9CA-F56568908655}" type="presOf" srcId="{86269B74-BD39-46DA-9E8D-543BADDD386B}" destId="{0EAC2C8C-B83F-4A39-B7BE-FE859454BF57}" srcOrd="1" destOrd="0" presId="urn:microsoft.com/office/officeart/2005/8/layout/orgChart1#1"/>
    <dgm:cxn modelId="{2FAF60E9-8991-457F-837E-190BAED3F5BB}" srcId="{2FCF68EB-DA72-4D95-B50A-55C809052F85}" destId="{8DAF8FE0-C575-49FE-AB5A-4FD7C0A0858D}" srcOrd="1" destOrd="0" parTransId="{49788C3A-C0ED-4759-8187-F97B2902A425}" sibTransId="{2847BA95-E617-41B3-991D-DEE4112758BD}"/>
    <dgm:cxn modelId="{5F6683E9-080C-438C-BC6C-851AEB0021DD}" type="presOf" srcId="{9969C8EC-611E-4E3B-B1E1-D5029B927BD2}" destId="{FCA27920-DDC6-4B9C-BD47-8FDF8DA1954F}" srcOrd="1" destOrd="0" presId="urn:microsoft.com/office/officeart/2005/8/layout/orgChart1#1"/>
    <dgm:cxn modelId="{B14561EA-DECF-41B0-A8D9-A7D35D43B86C}" type="presOf" srcId="{8DAF8FE0-C575-49FE-AB5A-4FD7C0A0858D}" destId="{A705EEE8-A08E-4A7C-B5DA-7C4A522107DB}" srcOrd="1" destOrd="0" presId="urn:microsoft.com/office/officeart/2005/8/layout/orgChart1#1"/>
    <dgm:cxn modelId="{F0F4E1ED-409C-4175-9B7E-E3D401D21335}" type="presOf" srcId="{0BCB5030-406A-4A08-83C3-451E4D88EB2B}" destId="{0A7B8A9F-9CE3-48F1-A6F6-24C3FF611EF4}" srcOrd="0" destOrd="0" presId="urn:microsoft.com/office/officeart/2005/8/layout/orgChart1#1"/>
    <dgm:cxn modelId="{6CFD8EF2-344C-46E0-8556-2349BF1BA58C}" type="presOf" srcId="{8B8487C6-E46A-4E93-AAB8-94BAE89EE129}" destId="{4339FD38-54E0-4E38-B3E9-E68465D28C21}" srcOrd="0" destOrd="0" presId="urn:microsoft.com/office/officeart/2005/8/layout/orgChart1#1"/>
    <dgm:cxn modelId="{1B0193F3-E39E-4826-8E5E-4BD3325850E6}" srcId="{75A5A29E-7954-4965-AD85-42DBFBA169C9}" destId="{B9E11353-64BA-4413-B924-33CBB5EF70F6}" srcOrd="0" destOrd="0" parTransId="{B5D9F69B-9C6A-4505-84EB-71F5841867FD}" sibTransId="{E8E394BA-C384-436A-B470-B0573C148AD8}"/>
    <dgm:cxn modelId="{40508EF9-D7C5-4D05-9A9D-74D3F9929BB7}" type="presOf" srcId="{8DAF8FE0-C575-49FE-AB5A-4FD7C0A0858D}" destId="{4678C31E-919D-4965-8DD1-FD016EEBA823}" srcOrd="0" destOrd="0" presId="urn:microsoft.com/office/officeart/2005/8/layout/orgChart1#1"/>
    <dgm:cxn modelId="{506DF590-74AC-4191-907D-E15F603DC2D6}" type="presParOf" srcId="{0704897F-0B5C-4379-8811-A238976421F4}" destId="{AD4C6F28-7821-4C7D-96FD-88D41DE02C31}" srcOrd="0" destOrd="0" presId="urn:microsoft.com/office/officeart/2005/8/layout/orgChart1#1"/>
    <dgm:cxn modelId="{285A1F32-8EE5-429C-A1A5-A34D21D11E4D}" type="presParOf" srcId="{AD4C6F28-7821-4C7D-96FD-88D41DE02C31}" destId="{142B35EE-E32D-4928-84B0-74164DE1AB43}" srcOrd="0" destOrd="0" presId="urn:microsoft.com/office/officeart/2005/8/layout/orgChart1#1"/>
    <dgm:cxn modelId="{4220DA8B-0332-44C1-AC09-CF03EB5C0A0D}" type="presParOf" srcId="{142B35EE-E32D-4928-84B0-74164DE1AB43}" destId="{6909EBBD-F8CD-443A-A278-BAFF39D1F406}" srcOrd="0" destOrd="0" presId="urn:microsoft.com/office/officeart/2005/8/layout/orgChart1#1"/>
    <dgm:cxn modelId="{35DC9C3B-75BB-4C18-8E65-7ED3369A16D1}" type="presParOf" srcId="{142B35EE-E32D-4928-84B0-74164DE1AB43}" destId="{27260EFE-9753-4216-A0D5-280BABF3FBB6}" srcOrd="1" destOrd="0" presId="urn:microsoft.com/office/officeart/2005/8/layout/orgChart1#1"/>
    <dgm:cxn modelId="{6DEE5F64-090C-4678-99B0-D7B38A52B87E}" type="presParOf" srcId="{AD4C6F28-7821-4C7D-96FD-88D41DE02C31}" destId="{ADF6B9ED-1BA4-4E67-B735-D707AE4772A2}" srcOrd="1" destOrd="0" presId="urn:microsoft.com/office/officeart/2005/8/layout/orgChart1#1"/>
    <dgm:cxn modelId="{586DB38A-E8C1-4FB6-9929-6EAEAC45576D}" type="presParOf" srcId="{ADF6B9ED-1BA4-4E67-B735-D707AE4772A2}" destId="{375EA96B-4356-434E-A6B5-267DE5FEB7BA}" srcOrd="0" destOrd="0" presId="urn:microsoft.com/office/officeart/2005/8/layout/orgChart1#1"/>
    <dgm:cxn modelId="{27F38149-0645-49CA-B97B-876EB6CB31B2}" type="presParOf" srcId="{ADF6B9ED-1BA4-4E67-B735-D707AE4772A2}" destId="{7021E0FD-FC89-479D-8EC2-E3B24B9F1C9B}" srcOrd="1" destOrd="0" presId="urn:microsoft.com/office/officeart/2005/8/layout/orgChart1#1"/>
    <dgm:cxn modelId="{0B119B26-6005-4D58-A2BB-785614F90EE6}" type="presParOf" srcId="{7021E0FD-FC89-479D-8EC2-E3B24B9F1C9B}" destId="{CD9A3B79-2E92-484C-A6BD-548DA785FC61}" srcOrd="0" destOrd="0" presId="urn:microsoft.com/office/officeart/2005/8/layout/orgChart1#1"/>
    <dgm:cxn modelId="{A841F725-1198-4347-B177-638E7DCD37A5}" type="presParOf" srcId="{CD9A3B79-2E92-484C-A6BD-548DA785FC61}" destId="{46AD55A6-485F-49EA-8BAC-B2269445FEF7}" srcOrd="0" destOrd="0" presId="urn:microsoft.com/office/officeart/2005/8/layout/orgChart1#1"/>
    <dgm:cxn modelId="{DD56AA77-09D3-4E8C-AF76-E66CADEE1CD7}" type="presParOf" srcId="{CD9A3B79-2E92-484C-A6BD-548DA785FC61}" destId="{10E004F4-9618-45A0-ADAC-821612E2BFE7}" srcOrd="1" destOrd="0" presId="urn:microsoft.com/office/officeart/2005/8/layout/orgChart1#1"/>
    <dgm:cxn modelId="{343FE3F1-9DB9-45D5-91C0-5995EE791202}" type="presParOf" srcId="{7021E0FD-FC89-479D-8EC2-E3B24B9F1C9B}" destId="{64C8552F-51F5-441C-AF6D-675736E7B577}" srcOrd="1" destOrd="0" presId="urn:microsoft.com/office/officeart/2005/8/layout/orgChart1#1"/>
    <dgm:cxn modelId="{943F78DB-870D-4F48-8100-ED5257D25EA5}" type="presParOf" srcId="{64C8552F-51F5-441C-AF6D-675736E7B577}" destId="{787A88EA-88E2-4819-970C-C77234F25701}" srcOrd="0" destOrd="0" presId="urn:microsoft.com/office/officeart/2005/8/layout/orgChart1#1"/>
    <dgm:cxn modelId="{88A0D286-F15B-45F0-A2C7-FD5B7A084A3D}" type="presParOf" srcId="{64C8552F-51F5-441C-AF6D-675736E7B577}" destId="{478CE1B1-C826-451B-97E4-DBBBEB2470B7}" srcOrd="1" destOrd="0" presId="urn:microsoft.com/office/officeart/2005/8/layout/orgChart1#1"/>
    <dgm:cxn modelId="{5923FF3B-77EE-4E28-AF0A-B3BC320B9F20}" type="presParOf" srcId="{478CE1B1-C826-451B-97E4-DBBBEB2470B7}" destId="{D2B76502-6767-4726-BAF9-730CA5EABB2B}" srcOrd="0" destOrd="0" presId="urn:microsoft.com/office/officeart/2005/8/layout/orgChart1#1"/>
    <dgm:cxn modelId="{786E1E91-1971-429A-8325-AFB4CE863899}" type="presParOf" srcId="{D2B76502-6767-4726-BAF9-730CA5EABB2B}" destId="{3C2385C7-845D-4C2F-9B75-9D382DCEAFE4}" srcOrd="0" destOrd="0" presId="urn:microsoft.com/office/officeart/2005/8/layout/orgChart1#1"/>
    <dgm:cxn modelId="{8239605C-BF5D-4B0C-AA1D-539630BA1A05}" type="presParOf" srcId="{D2B76502-6767-4726-BAF9-730CA5EABB2B}" destId="{8D55A5FC-0BAC-41D1-ABB5-41686C6B2135}" srcOrd="1" destOrd="0" presId="urn:microsoft.com/office/officeart/2005/8/layout/orgChart1#1"/>
    <dgm:cxn modelId="{364939DA-DE74-4F63-B162-232929AC5157}" type="presParOf" srcId="{478CE1B1-C826-451B-97E4-DBBBEB2470B7}" destId="{93EC844C-3193-4F0A-895F-009F32E3D845}" srcOrd="1" destOrd="0" presId="urn:microsoft.com/office/officeart/2005/8/layout/orgChart1#1"/>
    <dgm:cxn modelId="{816D1912-2868-4C14-AE18-C70CC99A2AB1}" type="presParOf" srcId="{478CE1B1-C826-451B-97E4-DBBBEB2470B7}" destId="{1752F29F-ED41-43A7-9D03-F92A36FD9903}" srcOrd="2" destOrd="0" presId="urn:microsoft.com/office/officeart/2005/8/layout/orgChart1#1"/>
    <dgm:cxn modelId="{AFE4986F-AFF4-4678-9B14-A95020B108AC}" type="presParOf" srcId="{64C8552F-51F5-441C-AF6D-675736E7B577}" destId="{9924E146-95F5-4BE4-8688-512EA8AC833E}" srcOrd="2" destOrd="0" presId="urn:microsoft.com/office/officeart/2005/8/layout/orgChart1#1"/>
    <dgm:cxn modelId="{EF30D02E-E783-4EFB-AC18-E7E99F89675B}" type="presParOf" srcId="{64C8552F-51F5-441C-AF6D-675736E7B577}" destId="{A527AD06-34BC-4B7B-9A77-EECF06DF09D7}" srcOrd="3" destOrd="0" presId="urn:microsoft.com/office/officeart/2005/8/layout/orgChart1#1"/>
    <dgm:cxn modelId="{0B3DE143-1F5A-4E57-B449-8E1ADCAEA131}" type="presParOf" srcId="{A527AD06-34BC-4B7B-9A77-EECF06DF09D7}" destId="{2644A1A9-1932-4079-BBB8-89FBD7B6BA4D}" srcOrd="0" destOrd="0" presId="urn:microsoft.com/office/officeart/2005/8/layout/orgChart1#1"/>
    <dgm:cxn modelId="{1C35242F-4818-41FB-99F1-F1E90942A185}" type="presParOf" srcId="{2644A1A9-1932-4079-BBB8-89FBD7B6BA4D}" destId="{4678C31E-919D-4965-8DD1-FD016EEBA823}" srcOrd="0" destOrd="0" presId="urn:microsoft.com/office/officeart/2005/8/layout/orgChart1#1"/>
    <dgm:cxn modelId="{8A22E8F9-0C68-498D-A121-318ABC502123}" type="presParOf" srcId="{2644A1A9-1932-4079-BBB8-89FBD7B6BA4D}" destId="{A705EEE8-A08E-4A7C-B5DA-7C4A522107DB}" srcOrd="1" destOrd="0" presId="urn:microsoft.com/office/officeart/2005/8/layout/orgChart1#1"/>
    <dgm:cxn modelId="{FCFAD87C-9259-4B8F-89B6-D43B65891FAF}" type="presParOf" srcId="{A527AD06-34BC-4B7B-9A77-EECF06DF09D7}" destId="{A2411102-82EF-41D4-863C-DD3C9101AE97}" srcOrd="1" destOrd="0" presId="urn:microsoft.com/office/officeart/2005/8/layout/orgChart1#1"/>
    <dgm:cxn modelId="{14360218-5A61-4794-8E6D-62369E1B1E13}" type="presParOf" srcId="{A527AD06-34BC-4B7B-9A77-EECF06DF09D7}" destId="{CB7A65D5-3F65-4DAC-8BC6-E0C32F594CFF}" srcOrd="2" destOrd="0" presId="urn:microsoft.com/office/officeart/2005/8/layout/orgChart1#1"/>
    <dgm:cxn modelId="{1B40FE20-81DC-4183-BC68-BC934B01F820}" type="presParOf" srcId="{64C8552F-51F5-441C-AF6D-675736E7B577}" destId="{839482BF-9C28-4973-9B47-1FCC8EC70F39}" srcOrd="4" destOrd="0" presId="urn:microsoft.com/office/officeart/2005/8/layout/orgChart1#1"/>
    <dgm:cxn modelId="{7AEC6208-9BF3-4CFA-AB59-7B2994F01790}" type="presParOf" srcId="{64C8552F-51F5-441C-AF6D-675736E7B577}" destId="{73379976-426C-4A3D-AE29-09226DE3637E}" srcOrd="5" destOrd="0" presId="urn:microsoft.com/office/officeart/2005/8/layout/orgChart1#1"/>
    <dgm:cxn modelId="{9579B062-FF12-4DA5-8596-C05765A3DD07}" type="presParOf" srcId="{73379976-426C-4A3D-AE29-09226DE3637E}" destId="{140916A6-E4D0-4D27-A190-04185A8C9477}" srcOrd="0" destOrd="0" presId="urn:microsoft.com/office/officeart/2005/8/layout/orgChart1#1"/>
    <dgm:cxn modelId="{2AB70F21-EB68-4130-BEAC-BB4BE13CAA51}" type="presParOf" srcId="{140916A6-E4D0-4D27-A190-04185A8C9477}" destId="{4339FD38-54E0-4E38-B3E9-E68465D28C21}" srcOrd="0" destOrd="0" presId="urn:microsoft.com/office/officeart/2005/8/layout/orgChart1#1"/>
    <dgm:cxn modelId="{47C90D3E-8C07-4FDC-BF1B-8AE6624ECF49}" type="presParOf" srcId="{140916A6-E4D0-4D27-A190-04185A8C9477}" destId="{9BCCA6EC-A6B5-4946-B7CE-F9E14B96C638}" srcOrd="1" destOrd="0" presId="urn:microsoft.com/office/officeart/2005/8/layout/orgChart1#1"/>
    <dgm:cxn modelId="{FA06CC71-4CF0-4999-B989-8D486ED1FD99}" type="presParOf" srcId="{73379976-426C-4A3D-AE29-09226DE3637E}" destId="{9915E0F7-630B-40AD-8612-3E61ECD04784}" srcOrd="1" destOrd="0" presId="urn:microsoft.com/office/officeart/2005/8/layout/orgChart1#1"/>
    <dgm:cxn modelId="{71473987-E525-4C49-9826-D673FE17AF90}" type="presParOf" srcId="{73379976-426C-4A3D-AE29-09226DE3637E}" destId="{666F3020-1C80-4930-92E7-73CEB430070E}" srcOrd="2" destOrd="0" presId="urn:microsoft.com/office/officeart/2005/8/layout/orgChart1#1"/>
    <dgm:cxn modelId="{CC0AAC90-02A8-4B8B-81A6-E6FC1FB672C2}" type="presParOf" srcId="{64C8552F-51F5-441C-AF6D-675736E7B577}" destId="{0A7B8A9F-9CE3-48F1-A6F6-24C3FF611EF4}" srcOrd="6" destOrd="0" presId="urn:microsoft.com/office/officeart/2005/8/layout/orgChart1#1"/>
    <dgm:cxn modelId="{0C09E592-A5CE-4999-9101-7A2F10BBD6BF}" type="presParOf" srcId="{64C8552F-51F5-441C-AF6D-675736E7B577}" destId="{A7C7F2EE-CA19-4FA6-B0DD-FFA935DC0B96}" srcOrd="7" destOrd="0" presId="urn:microsoft.com/office/officeart/2005/8/layout/orgChart1#1"/>
    <dgm:cxn modelId="{82740EC4-ACF3-4A69-8DFF-82B3FB841288}" type="presParOf" srcId="{A7C7F2EE-CA19-4FA6-B0DD-FFA935DC0B96}" destId="{8BC2464E-93B5-4D4E-BDAC-F600F3A53CAE}" srcOrd="0" destOrd="0" presId="urn:microsoft.com/office/officeart/2005/8/layout/orgChart1#1"/>
    <dgm:cxn modelId="{C494526F-4803-4054-8C2C-8AA342EA0204}" type="presParOf" srcId="{8BC2464E-93B5-4D4E-BDAC-F600F3A53CAE}" destId="{F516BC14-3E06-4122-A921-539F06D51B91}" srcOrd="0" destOrd="0" presId="urn:microsoft.com/office/officeart/2005/8/layout/orgChart1#1"/>
    <dgm:cxn modelId="{38646E3E-F3FA-4DC8-9DC2-E48386AAF565}" type="presParOf" srcId="{8BC2464E-93B5-4D4E-BDAC-F600F3A53CAE}" destId="{0EAC2C8C-B83F-4A39-B7BE-FE859454BF57}" srcOrd="1" destOrd="0" presId="urn:microsoft.com/office/officeart/2005/8/layout/orgChart1#1"/>
    <dgm:cxn modelId="{37BA3CDD-0CF5-4392-BC9A-F924B1F3D2D9}" type="presParOf" srcId="{A7C7F2EE-CA19-4FA6-B0DD-FFA935DC0B96}" destId="{1E5EB241-03A1-4780-BF65-1A8E21A2DF1C}" srcOrd="1" destOrd="0" presId="urn:microsoft.com/office/officeart/2005/8/layout/orgChart1#1"/>
    <dgm:cxn modelId="{11A45FCD-8F68-458A-86A1-339389E098AD}" type="presParOf" srcId="{A7C7F2EE-CA19-4FA6-B0DD-FFA935DC0B96}" destId="{0AB8C8F2-1804-4F03-B444-23C20E4D5A24}" srcOrd="2" destOrd="0" presId="urn:microsoft.com/office/officeart/2005/8/layout/orgChart1#1"/>
    <dgm:cxn modelId="{31315659-14C6-4564-9034-3B57E1147E71}" type="presParOf" srcId="{7021E0FD-FC89-479D-8EC2-E3B24B9F1C9B}" destId="{B0C2ACA7-7ABE-401B-AD90-EC729FC17026}" srcOrd="2" destOrd="0" presId="urn:microsoft.com/office/officeart/2005/8/layout/orgChart1#1"/>
    <dgm:cxn modelId="{B33C498F-B0D5-47E7-A81C-5A1EB6A24787}" type="presParOf" srcId="{ADF6B9ED-1BA4-4E67-B735-D707AE4772A2}" destId="{A290C641-C48C-46F3-A780-A927D9D6ED6F}" srcOrd="2" destOrd="0" presId="urn:microsoft.com/office/officeart/2005/8/layout/orgChart1#1"/>
    <dgm:cxn modelId="{E001328D-DAF7-4E76-8D2E-28DA60555B99}" type="presParOf" srcId="{ADF6B9ED-1BA4-4E67-B735-D707AE4772A2}" destId="{06FF55A4-23B9-4D2A-B54E-4692502A996C}" srcOrd="3" destOrd="0" presId="urn:microsoft.com/office/officeart/2005/8/layout/orgChart1#1"/>
    <dgm:cxn modelId="{B9D86C28-D8A8-4AA9-B7BC-AC10E9C46B4E}" type="presParOf" srcId="{06FF55A4-23B9-4D2A-B54E-4692502A996C}" destId="{6279A715-5CFA-43C2-960F-82ABC9934987}" srcOrd="0" destOrd="0" presId="urn:microsoft.com/office/officeart/2005/8/layout/orgChart1#1"/>
    <dgm:cxn modelId="{A816212A-A8EC-42F2-A657-AF88604BEEEA}" type="presParOf" srcId="{6279A715-5CFA-43C2-960F-82ABC9934987}" destId="{FF1C05C4-03FF-4D2D-A367-5B379E1DC673}" srcOrd="0" destOrd="0" presId="urn:microsoft.com/office/officeart/2005/8/layout/orgChart1#1"/>
    <dgm:cxn modelId="{7C127165-643D-4E23-9B45-C786BC150257}" type="presParOf" srcId="{6279A715-5CFA-43C2-960F-82ABC9934987}" destId="{4B2858E0-4BC1-4D60-96D5-45389728C4BD}" srcOrd="1" destOrd="0" presId="urn:microsoft.com/office/officeart/2005/8/layout/orgChart1#1"/>
    <dgm:cxn modelId="{A0F90A0C-E23D-4CD6-AECA-CC0D7E71D2C4}" type="presParOf" srcId="{06FF55A4-23B9-4D2A-B54E-4692502A996C}" destId="{F9BFA58C-5313-470E-917C-684A4F1C029E}" srcOrd="1" destOrd="0" presId="urn:microsoft.com/office/officeart/2005/8/layout/orgChart1#1"/>
    <dgm:cxn modelId="{7A023158-8B76-4820-B1FE-9DDDA47A0304}" type="presParOf" srcId="{06FF55A4-23B9-4D2A-B54E-4692502A996C}" destId="{585078CC-512E-4E70-BFBE-C3F741930140}" srcOrd="2" destOrd="0" presId="urn:microsoft.com/office/officeart/2005/8/layout/orgChart1#1"/>
    <dgm:cxn modelId="{4F2C957C-901C-4B37-9B50-6FFF12FE9EC0}" type="presParOf" srcId="{ADF6B9ED-1BA4-4E67-B735-D707AE4772A2}" destId="{E9AF2581-3ADE-4C70-85C3-C0BAE8DF5A88}" srcOrd="4" destOrd="0" presId="urn:microsoft.com/office/officeart/2005/8/layout/orgChart1#1"/>
    <dgm:cxn modelId="{965E6C8B-7E73-48DC-94EF-77E0A46CFEAE}" type="presParOf" srcId="{ADF6B9ED-1BA4-4E67-B735-D707AE4772A2}" destId="{7C80D5BA-C668-4DBE-BAFA-A89BCE19902B}" srcOrd="5" destOrd="0" presId="urn:microsoft.com/office/officeart/2005/8/layout/orgChart1#1"/>
    <dgm:cxn modelId="{104F0E7D-B158-4FD6-B57B-9672D73204A6}" type="presParOf" srcId="{7C80D5BA-C668-4DBE-BAFA-A89BCE19902B}" destId="{BA65E363-C27E-4F0B-BFD3-8F1B08B05B88}" srcOrd="0" destOrd="0" presId="urn:microsoft.com/office/officeart/2005/8/layout/orgChart1#1"/>
    <dgm:cxn modelId="{2F6AF378-F16F-4588-A1A1-EEDCA4AAE840}" type="presParOf" srcId="{BA65E363-C27E-4F0B-BFD3-8F1B08B05B88}" destId="{966495A8-8870-4EDC-BBED-97319EA624AD}" srcOrd="0" destOrd="0" presId="urn:microsoft.com/office/officeart/2005/8/layout/orgChart1#1"/>
    <dgm:cxn modelId="{E3BE0696-6609-4A91-94B7-7452EF986695}" type="presParOf" srcId="{BA65E363-C27E-4F0B-BFD3-8F1B08B05B88}" destId="{FCA27920-DDC6-4B9C-BD47-8FDF8DA1954F}" srcOrd="1" destOrd="0" presId="urn:microsoft.com/office/officeart/2005/8/layout/orgChart1#1"/>
    <dgm:cxn modelId="{31F73672-1876-451E-84FB-86916825D85B}" type="presParOf" srcId="{7C80D5BA-C668-4DBE-BAFA-A89BCE19902B}" destId="{BB75A3AC-F3EC-4EF4-88EA-CB64E51E35A1}" srcOrd="1" destOrd="0" presId="urn:microsoft.com/office/officeart/2005/8/layout/orgChart1#1"/>
    <dgm:cxn modelId="{3BB3268B-7503-440D-A4B6-BAD6CB25CF28}" type="presParOf" srcId="{7C80D5BA-C668-4DBE-BAFA-A89BCE19902B}" destId="{0C64E9F1-0F69-4FF5-A4B5-8E5EC9A11FA7}" srcOrd="2" destOrd="0" presId="urn:microsoft.com/office/officeart/2005/8/layout/orgChart1#1"/>
    <dgm:cxn modelId="{C1E93F02-63A8-4948-8606-ED089021F273}" type="presParOf" srcId="{ADF6B9ED-1BA4-4E67-B735-D707AE4772A2}" destId="{81E0CE4E-78EA-49B1-85FD-690293EF6B0B}" srcOrd="6" destOrd="0" presId="urn:microsoft.com/office/officeart/2005/8/layout/orgChart1#1"/>
    <dgm:cxn modelId="{8F66992B-F7CF-4E13-ACE9-1316A43BC950}" type="presParOf" srcId="{ADF6B9ED-1BA4-4E67-B735-D707AE4772A2}" destId="{F9A8F3AB-87B0-4720-B60B-B518E7D51299}" srcOrd="7" destOrd="0" presId="urn:microsoft.com/office/officeart/2005/8/layout/orgChart1#1"/>
    <dgm:cxn modelId="{C0F8C073-28F0-4821-9825-7BC369EF44C5}" type="presParOf" srcId="{F9A8F3AB-87B0-4720-B60B-B518E7D51299}" destId="{700B9158-5F85-445D-895B-9AC47AF6ACF5}" srcOrd="0" destOrd="0" presId="urn:microsoft.com/office/officeart/2005/8/layout/orgChart1#1"/>
    <dgm:cxn modelId="{FB500912-08C9-4151-B11C-3A9DFAB73138}" type="presParOf" srcId="{700B9158-5F85-445D-895B-9AC47AF6ACF5}" destId="{A1497EAE-C1C8-4289-8F19-3E13CD8A4F12}" srcOrd="0" destOrd="0" presId="urn:microsoft.com/office/officeart/2005/8/layout/orgChart1#1"/>
    <dgm:cxn modelId="{35BFF29D-C86D-40B1-A5BC-6156CFA2BDC5}" type="presParOf" srcId="{700B9158-5F85-445D-895B-9AC47AF6ACF5}" destId="{9BFBFF40-1EE0-4B25-9E39-21FCD4249479}" srcOrd="1" destOrd="0" presId="urn:microsoft.com/office/officeart/2005/8/layout/orgChart1#1"/>
    <dgm:cxn modelId="{75265FC0-DA4A-4F44-957C-4369E52B4604}" type="presParOf" srcId="{F9A8F3AB-87B0-4720-B60B-B518E7D51299}" destId="{CD5D7ABD-3671-4A3E-9D60-195907536620}" srcOrd="1" destOrd="0" presId="urn:microsoft.com/office/officeart/2005/8/layout/orgChart1#1"/>
    <dgm:cxn modelId="{8CD7AADC-3FDA-4CB6-985F-478790D181D2}" type="presParOf" srcId="{F9A8F3AB-87B0-4720-B60B-B518E7D51299}" destId="{7AF255C3-DE42-4F35-9079-4B8B5B3C13D1}" srcOrd="2" destOrd="0" presId="urn:microsoft.com/office/officeart/2005/8/layout/orgChart1#1"/>
    <dgm:cxn modelId="{4821CBA2-5DE5-4475-809E-AAE72A74AEE3}" type="presParOf" srcId="{AD4C6F28-7821-4C7D-96FD-88D41DE02C31}" destId="{B28749BA-FD30-4F44-8D21-0A8CB21F14BC}" srcOrd="2" destOrd="0" presId="urn:microsoft.com/office/officeart/2005/8/layout/orgChart1#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3C0C68-88F7-47A7-8897-CAE24DE6B23E}" type="doc">
      <dgm:prSet loTypeId="urn:microsoft.com/office/officeart/2005/8/layout/venn1" loCatId="relationship" qsTypeId="urn:microsoft.com/office/officeart/2005/8/quickstyle/simple1#6" qsCatId="simple" csTypeId="urn:microsoft.com/office/officeart/2005/8/colors/colorful5#2" csCatId="colorful"/>
      <dgm:spPr/>
      <dgm:t>
        <a:bodyPr/>
        <a:lstStyle/>
        <a:p>
          <a:endParaRPr lang="en-US"/>
        </a:p>
      </dgm:t>
    </dgm:pt>
    <dgm:pt modelId="{65EAA903-8D90-46FB-971C-441311430956}">
      <dgm:prSet/>
      <dgm:spPr/>
      <dgm:t>
        <a:bodyPr/>
        <a:lstStyle/>
        <a:p>
          <a:r>
            <a:rPr lang="en-US"/>
            <a:t>Independence</a:t>
          </a:r>
        </a:p>
      </dgm:t>
    </dgm:pt>
    <dgm:pt modelId="{8261D8C3-1B40-478C-8ABD-F5C810E1D0EF}" type="parTrans" cxnId="{AE5A72EE-7E14-46B8-82A1-0FCA2DA7D4A3}">
      <dgm:prSet/>
      <dgm:spPr/>
      <dgm:t>
        <a:bodyPr/>
        <a:lstStyle/>
        <a:p>
          <a:endParaRPr lang="en-US"/>
        </a:p>
      </dgm:t>
    </dgm:pt>
    <dgm:pt modelId="{3DB50499-002E-40D9-82BA-488E458D9CFD}" type="sibTrans" cxnId="{AE5A72EE-7E14-46B8-82A1-0FCA2DA7D4A3}">
      <dgm:prSet/>
      <dgm:spPr/>
      <dgm:t>
        <a:bodyPr/>
        <a:lstStyle/>
        <a:p>
          <a:endParaRPr lang="en-US"/>
        </a:p>
      </dgm:t>
    </dgm:pt>
    <dgm:pt modelId="{840BFB9C-06E4-4BB5-8A07-535479B7C971}">
      <dgm:prSet/>
      <dgm:spPr/>
      <dgm:t>
        <a:bodyPr/>
        <a:lstStyle/>
        <a:p>
          <a:r>
            <a:rPr lang="en-US" dirty="0"/>
            <a:t>Interaction</a:t>
          </a:r>
        </a:p>
      </dgm:t>
    </dgm:pt>
    <dgm:pt modelId="{66CC03EB-11F7-41EA-963B-0A6658AA659A}" type="parTrans" cxnId="{252A9579-D482-4223-9A39-9CEC00B060DE}">
      <dgm:prSet/>
      <dgm:spPr/>
      <dgm:t>
        <a:bodyPr/>
        <a:lstStyle/>
        <a:p>
          <a:endParaRPr lang="en-US"/>
        </a:p>
      </dgm:t>
    </dgm:pt>
    <dgm:pt modelId="{97665D20-F477-4306-8858-C5C5F197E02E}" type="sibTrans" cxnId="{252A9579-D482-4223-9A39-9CEC00B060DE}">
      <dgm:prSet/>
      <dgm:spPr/>
      <dgm:t>
        <a:bodyPr/>
        <a:lstStyle/>
        <a:p>
          <a:endParaRPr lang="en-US"/>
        </a:p>
      </dgm:t>
    </dgm:pt>
    <dgm:pt modelId="{13291042-5ADC-46C1-BCB7-4A4421C7FB7B}" type="pres">
      <dgm:prSet presAssocID="{EC3C0C68-88F7-47A7-8897-CAE24DE6B23E}" presName="compositeShape" presStyleCnt="0">
        <dgm:presLayoutVars>
          <dgm:chMax val="7"/>
          <dgm:dir/>
          <dgm:resizeHandles val="exact"/>
        </dgm:presLayoutVars>
      </dgm:prSet>
      <dgm:spPr/>
    </dgm:pt>
    <dgm:pt modelId="{53D2BBF5-D738-48B5-ACDE-28BEE867FCFE}" type="pres">
      <dgm:prSet presAssocID="{65EAA903-8D90-46FB-971C-441311430956}" presName="circ1" presStyleLbl="vennNode1" presStyleIdx="0" presStyleCnt="2"/>
      <dgm:spPr/>
    </dgm:pt>
    <dgm:pt modelId="{9B0DD9A9-290A-47A7-8873-952EF7316458}" type="pres">
      <dgm:prSet presAssocID="{65EAA903-8D90-46FB-971C-441311430956}" presName="circ1Tx" presStyleLbl="revTx" presStyleIdx="0" presStyleCnt="0">
        <dgm:presLayoutVars>
          <dgm:chMax val="0"/>
          <dgm:chPref val="0"/>
          <dgm:bulletEnabled val="1"/>
        </dgm:presLayoutVars>
      </dgm:prSet>
      <dgm:spPr/>
    </dgm:pt>
    <dgm:pt modelId="{CEA3CD89-9322-405D-9675-6F10EAD6AD6E}" type="pres">
      <dgm:prSet presAssocID="{840BFB9C-06E4-4BB5-8A07-535479B7C971}" presName="circ2" presStyleLbl="vennNode1" presStyleIdx="1" presStyleCnt="2"/>
      <dgm:spPr/>
    </dgm:pt>
    <dgm:pt modelId="{9200D9E4-7D51-4BCE-B04C-952F829317C3}" type="pres">
      <dgm:prSet presAssocID="{840BFB9C-06E4-4BB5-8A07-535479B7C971}" presName="circ2Tx" presStyleLbl="revTx" presStyleIdx="0" presStyleCnt="0">
        <dgm:presLayoutVars>
          <dgm:chMax val="0"/>
          <dgm:chPref val="0"/>
          <dgm:bulletEnabled val="1"/>
        </dgm:presLayoutVars>
      </dgm:prSet>
      <dgm:spPr/>
    </dgm:pt>
  </dgm:ptLst>
  <dgm:cxnLst>
    <dgm:cxn modelId="{0245CB10-4053-45B9-9248-141BAEF521D9}" type="presOf" srcId="{65EAA903-8D90-46FB-971C-441311430956}" destId="{53D2BBF5-D738-48B5-ACDE-28BEE867FCFE}" srcOrd="0" destOrd="0" presId="urn:microsoft.com/office/officeart/2005/8/layout/venn1"/>
    <dgm:cxn modelId="{BFB8EB17-8648-4C2D-883C-529F3D62EFB4}" type="presOf" srcId="{840BFB9C-06E4-4BB5-8A07-535479B7C971}" destId="{9200D9E4-7D51-4BCE-B04C-952F829317C3}" srcOrd="1" destOrd="0" presId="urn:microsoft.com/office/officeart/2005/8/layout/venn1"/>
    <dgm:cxn modelId="{6803D935-A0A9-4E91-BE01-F9304BBE150D}" type="presOf" srcId="{840BFB9C-06E4-4BB5-8A07-535479B7C971}" destId="{CEA3CD89-9322-405D-9675-6F10EAD6AD6E}" srcOrd="0" destOrd="0" presId="urn:microsoft.com/office/officeart/2005/8/layout/venn1"/>
    <dgm:cxn modelId="{6208473A-51EE-4C7D-BEBD-4B8B42660989}" type="presOf" srcId="{65EAA903-8D90-46FB-971C-441311430956}" destId="{9B0DD9A9-290A-47A7-8873-952EF7316458}" srcOrd="1" destOrd="0" presId="urn:microsoft.com/office/officeart/2005/8/layout/venn1"/>
    <dgm:cxn modelId="{252A9579-D482-4223-9A39-9CEC00B060DE}" srcId="{EC3C0C68-88F7-47A7-8897-CAE24DE6B23E}" destId="{840BFB9C-06E4-4BB5-8A07-535479B7C971}" srcOrd="1" destOrd="0" parTransId="{66CC03EB-11F7-41EA-963B-0A6658AA659A}" sibTransId="{97665D20-F477-4306-8858-C5C5F197E02E}"/>
    <dgm:cxn modelId="{AE5A72EE-7E14-46B8-82A1-0FCA2DA7D4A3}" srcId="{EC3C0C68-88F7-47A7-8897-CAE24DE6B23E}" destId="{65EAA903-8D90-46FB-971C-441311430956}" srcOrd="0" destOrd="0" parTransId="{8261D8C3-1B40-478C-8ABD-F5C810E1D0EF}" sibTransId="{3DB50499-002E-40D9-82BA-488E458D9CFD}"/>
    <dgm:cxn modelId="{FDBD76F6-AFE9-4E1A-95C1-8A79B4D7A865}" type="presOf" srcId="{EC3C0C68-88F7-47A7-8897-CAE24DE6B23E}" destId="{13291042-5ADC-46C1-BCB7-4A4421C7FB7B}" srcOrd="0" destOrd="0" presId="urn:microsoft.com/office/officeart/2005/8/layout/venn1"/>
    <dgm:cxn modelId="{311F8215-FB7C-43D1-9914-FE5AE755A96A}" type="presParOf" srcId="{13291042-5ADC-46C1-BCB7-4A4421C7FB7B}" destId="{53D2BBF5-D738-48B5-ACDE-28BEE867FCFE}" srcOrd="0" destOrd="0" presId="urn:microsoft.com/office/officeart/2005/8/layout/venn1"/>
    <dgm:cxn modelId="{91D02B61-CF8D-4BFB-AD70-728EB6265269}" type="presParOf" srcId="{13291042-5ADC-46C1-BCB7-4A4421C7FB7B}" destId="{9B0DD9A9-290A-47A7-8873-952EF7316458}" srcOrd="1" destOrd="0" presId="urn:microsoft.com/office/officeart/2005/8/layout/venn1"/>
    <dgm:cxn modelId="{558497CD-9EA8-4A5F-BAA5-6A8F59F6F48D}" type="presParOf" srcId="{13291042-5ADC-46C1-BCB7-4A4421C7FB7B}" destId="{CEA3CD89-9322-405D-9675-6F10EAD6AD6E}" srcOrd="2" destOrd="0" presId="urn:microsoft.com/office/officeart/2005/8/layout/venn1"/>
    <dgm:cxn modelId="{DA1B492F-8180-469A-B841-08F4A686E2F2}" type="presParOf" srcId="{13291042-5ADC-46C1-BCB7-4A4421C7FB7B}" destId="{9200D9E4-7D51-4BCE-B04C-952F829317C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E5E39-602F-40AA-8A0F-8B80A2E497CB}">
      <dsp:nvSpPr>
        <dsp:cNvPr id="0" name=""/>
        <dsp:cNvSpPr/>
      </dsp:nvSpPr>
      <dsp:spPr>
        <a:xfrm>
          <a:off x="7107" y="414473"/>
          <a:ext cx="3069717" cy="229147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90A5D6-33C4-4BDA-9CA0-56E945CB9E97}">
      <dsp:nvSpPr>
        <dsp:cNvPr id="0" name=""/>
        <dsp:cNvSpPr/>
      </dsp:nvSpPr>
      <dsp:spPr>
        <a:xfrm>
          <a:off x="7107" y="2705952"/>
          <a:ext cx="3069717" cy="98533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US" sz="3500" kern="1200" dirty="0"/>
            <a:t>Hybrid learning</a:t>
          </a:r>
          <a:endParaRPr lang="en-CA" sz="3500" kern="1200" dirty="0"/>
        </a:p>
      </dsp:txBody>
      <dsp:txXfrm>
        <a:off x="7107" y="2705952"/>
        <a:ext cx="2161772" cy="985335"/>
      </dsp:txXfrm>
    </dsp:sp>
    <dsp:sp modelId="{9839EA02-9279-4849-B4A8-C7CC299118E9}">
      <dsp:nvSpPr>
        <dsp:cNvPr id="0" name=""/>
        <dsp:cNvSpPr/>
      </dsp:nvSpPr>
      <dsp:spPr>
        <a:xfrm>
          <a:off x="2255717" y="2862463"/>
          <a:ext cx="1074401" cy="107440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6D6585-EFC6-4416-9C6F-22D903AD262C}">
      <dsp:nvSpPr>
        <dsp:cNvPr id="0" name=""/>
        <dsp:cNvSpPr/>
      </dsp:nvSpPr>
      <dsp:spPr>
        <a:xfrm>
          <a:off x="3596294" y="414473"/>
          <a:ext cx="3069717" cy="229147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E0F987-0D6F-4F89-973F-3947F2DD57F3}">
      <dsp:nvSpPr>
        <dsp:cNvPr id="0" name=""/>
        <dsp:cNvSpPr/>
      </dsp:nvSpPr>
      <dsp:spPr>
        <a:xfrm>
          <a:off x="3596294" y="2705952"/>
          <a:ext cx="3069717" cy="98533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US" sz="3500" kern="1200"/>
            <a:t>Blended learning</a:t>
          </a:r>
          <a:endParaRPr lang="en-CA" sz="3500" kern="1200"/>
        </a:p>
      </dsp:txBody>
      <dsp:txXfrm>
        <a:off x="3596294" y="2705952"/>
        <a:ext cx="2161772" cy="985335"/>
      </dsp:txXfrm>
    </dsp:sp>
    <dsp:sp modelId="{B95CB420-E996-46F8-80E9-85F421349620}">
      <dsp:nvSpPr>
        <dsp:cNvPr id="0" name=""/>
        <dsp:cNvSpPr/>
      </dsp:nvSpPr>
      <dsp:spPr>
        <a:xfrm>
          <a:off x="5844904" y="2862463"/>
          <a:ext cx="1074401" cy="107440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75CB04-3957-4022-99B1-82C47A129E90}">
      <dsp:nvSpPr>
        <dsp:cNvPr id="0" name=""/>
        <dsp:cNvSpPr/>
      </dsp:nvSpPr>
      <dsp:spPr>
        <a:xfrm>
          <a:off x="7185481" y="414473"/>
          <a:ext cx="3069717" cy="229147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C999FB-EE09-4D64-A22D-39411746E00B}">
      <dsp:nvSpPr>
        <dsp:cNvPr id="0" name=""/>
        <dsp:cNvSpPr/>
      </dsp:nvSpPr>
      <dsp:spPr>
        <a:xfrm>
          <a:off x="7178052" y="2744055"/>
          <a:ext cx="3069717" cy="98533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US" sz="3500" kern="1200"/>
            <a:t>E-learning</a:t>
          </a:r>
          <a:endParaRPr lang="en-CA" sz="3500" kern="1200"/>
        </a:p>
      </dsp:txBody>
      <dsp:txXfrm>
        <a:off x="7178052" y="2744055"/>
        <a:ext cx="2161772" cy="985335"/>
      </dsp:txXfrm>
    </dsp:sp>
    <dsp:sp modelId="{15258EB8-FF65-4AF5-B07E-18FF9A9DD90D}">
      <dsp:nvSpPr>
        <dsp:cNvPr id="0" name=""/>
        <dsp:cNvSpPr/>
      </dsp:nvSpPr>
      <dsp:spPr>
        <a:xfrm>
          <a:off x="9434091" y="2862463"/>
          <a:ext cx="1074401" cy="107440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3DC43-0693-427D-8A32-6354DEC8C89A}">
      <dsp:nvSpPr>
        <dsp:cNvPr id="0" name=""/>
        <dsp:cNvSpPr/>
      </dsp:nvSpPr>
      <dsp:spPr>
        <a:xfrm>
          <a:off x="4841" y="1677573"/>
          <a:ext cx="1856084" cy="7216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Independent learning</a:t>
          </a:r>
          <a:endParaRPr lang="en-CA" sz="2000" kern="1200"/>
        </a:p>
      </dsp:txBody>
      <dsp:txXfrm>
        <a:off x="4841" y="1677573"/>
        <a:ext cx="1856084" cy="721629"/>
      </dsp:txXfrm>
    </dsp:sp>
    <dsp:sp modelId="{9E5A4EBA-7B86-4742-9FF5-F4B178FECD30}">
      <dsp:nvSpPr>
        <dsp:cNvPr id="0" name=""/>
        <dsp:cNvSpPr/>
      </dsp:nvSpPr>
      <dsp:spPr>
        <a:xfrm>
          <a:off x="4841" y="2399203"/>
          <a:ext cx="1856084" cy="8784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n-CA" sz="2000" kern="1200" dirty="0"/>
        </a:p>
      </dsp:txBody>
      <dsp:txXfrm>
        <a:off x="4841" y="2399203"/>
        <a:ext cx="1856084" cy="878400"/>
      </dsp:txXfrm>
    </dsp:sp>
    <dsp:sp modelId="{AE61B063-0C1F-4B5C-AAA1-D7F145D7193F}">
      <dsp:nvSpPr>
        <dsp:cNvPr id="0" name=""/>
        <dsp:cNvSpPr/>
      </dsp:nvSpPr>
      <dsp:spPr>
        <a:xfrm>
          <a:off x="2120778" y="1677573"/>
          <a:ext cx="1856084" cy="72162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Open learning</a:t>
          </a:r>
          <a:endParaRPr lang="en-CA" sz="2000" kern="1200" dirty="0"/>
        </a:p>
      </dsp:txBody>
      <dsp:txXfrm>
        <a:off x="2120778" y="1677573"/>
        <a:ext cx="1856084" cy="721629"/>
      </dsp:txXfrm>
    </dsp:sp>
    <dsp:sp modelId="{F94855FF-E9B3-4098-9CC4-BE2FD0945B71}">
      <dsp:nvSpPr>
        <dsp:cNvPr id="0" name=""/>
        <dsp:cNvSpPr/>
      </dsp:nvSpPr>
      <dsp:spPr>
        <a:xfrm>
          <a:off x="2120778" y="2399203"/>
          <a:ext cx="1856084" cy="8784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3F59AA-19B4-44B6-8538-A0265D8B6681}">
      <dsp:nvSpPr>
        <dsp:cNvPr id="0" name=""/>
        <dsp:cNvSpPr/>
      </dsp:nvSpPr>
      <dsp:spPr>
        <a:xfrm>
          <a:off x="4236714" y="1677573"/>
          <a:ext cx="1856084" cy="72162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Flexible learning</a:t>
          </a:r>
          <a:endParaRPr lang="en-CA" sz="2000" kern="1200"/>
        </a:p>
      </dsp:txBody>
      <dsp:txXfrm>
        <a:off x="4236714" y="1677573"/>
        <a:ext cx="1856084" cy="721629"/>
      </dsp:txXfrm>
    </dsp:sp>
    <dsp:sp modelId="{06C54454-73DC-49C8-9114-A9DF63B8EF59}">
      <dsp:nvSpPr>
        <dsp:cNvPr id="0" name=""/>
        <dsp:cNvSpPr/>
      </dsp:nvSpPr>
      <dsp:spPr>
        <a:xfrm>
          <a:off x="4236714" y="2399203"/>
          <a:ext cx="1856084" cy="8784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E74ABD-566E-4DC3-BA37-FEB313CE54A5}">
      <dsp:nvSpPr>
        <dsp:cNvPr id="0" name=""/>
        <dsp:cNvSpPr/>
      </dsp:nvSpPr>
      <dsp:spPr>
        <a:xfrm>
          <a:off x="6352650" y="1677573"/>
          <a:ext cx="1856084" cy="72162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Distance learning</a:t>
          </a:r>
          <a:endParaRPr lang="en-CA" sz="2000" kern="1200"/>
        </a:p>
      </dsp:txBody>
      <dsp:txXfrm>
        <a:off x="6352650" y="1677573"/>
        <a:ext cx="1856084" cy="721629"/>
      </dsp:txXfrm>
    </dsp:sp>
    <dsp:sp modelId="{FE7DDDC0-BDB2-4B03-9240-4DE881C57F79}">
      <dsp:nvSpPr>
        <dsp:cNvPr id="0" name=""/>
        <dsp:cNvSpPr/>
      </dsp:nvSpPr>
      <dsp:spPr>
        <a:xfrm>
          <a:off x="6352650" y="2399203"/>
          <a:ext cx="1856084" cy="8784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F8064E-54AE-4C10-B0CB-4B49BFE9B343}">
      <dsp:nvSpPr>
        <dsp:cNvPr id="0" name=""/>
        <dsp:cNvSpPr/>
      </dsp:nvSpPr>
      <dsp:spPr>
        <a:xfrm>
          <a:off x="8468586" y="1677573"/>
          <a:ext cx="1856084" cy="721629"/>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Online learning</a:t>
          </a:r>
          <a:endParaRPr lang="en-CA" sz="2000" kern="1200"/>
        </a:p>
      </dsp:txBody>
      <dsp:txXfrm>
        <a:off x="8468586" y="1677573"/>
        <a:ext cx="1856084" cy="721629"/>
      </dsp:txXfrm>
    </dsp:sp>
    <dsp:sp modelId="{674CBAA4-F3D8-4CFF-B062-E929A186E089}">
      <dsp:nvSpPr>
        <dsp:cNvPr id="0" name=""/>
        <dsp:cNvSpPr/>
      </dsp:nvSpPr>
      <dsp:spPr>
        <a:xfrm>
          <a:off x="8468586" y="2399203"/>
          <a:ext cx="1856084" cy="878400"/>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CA29D-1AAC-46BD-ABAF-D8E762BD16A1}">
      <dsp:nvSpPr>
        <dsp:cNvPr id="0" name=""/>
        <dsp:cNvSpPr/>
      </dsp:nvSpPr>
      <dsp:spPr>
        <a:xfrm>
          <a:off x="2207" y="0"/>
          <a:ext cx="3435027" cy="435133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Face-to-Face Courses</a:t>
          </a:r>
        </a:p>
      </dsp:txBody>
      <dsp:txXfrm>
        <a:off x="2207" y="1740535"/>
        <a:ext cx="3435027" cy="1740535"/>
      </dsp:txXfrm>
    </dsp:sp>
    <dsp:sp modelId="{B4B8514C-DC19-4606-B092-AB2423EAF7FF}">
      <dsp:nvSpPr>
        <dsp:cNvPr id="0" name=""/>
        <dsp:cNvSpPr/>
      </dsp:nvSpPr>
      <dsp:spPr>
        <a:xfrm>
          <a:off x="879239" y="145095"/>
          <a:ext cx="1680965" cy="1680965"/>
        </a:xfrm>
        <a:prstGeom prst="ellipse">
          <a:avLst/>
        </a:prstGeom>
        <a:blipFill>
          <a:blip xmlns:r="http://schemas.openxmlformats.org/officeDocument/2006/relationships" r:embed="rId1" cstate="screen"/>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5E98E5-47FB-496A-B7B7-D8953D38879B}">
      <dsp:nvSpPr>
        <dsp:cNvPr id="0" name=""/>
        <dsp:cNvSpPr/>
      </dsp:nvSpPr>
      <dsp:spPr>
        <a:xfrm>
          <a:off x="3540286" y="0"/>
          <a:ext cx="3435027" cy="435133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Blended Courses</a:t>
          </a:r>
        </a:p>
      </dsp:txBody>
      <dsp:txXfrm>
        <a:off x="3540286" y="1740535"/>
        <a:ext cx="3435027" cy="1740535"/>
      </dsp:txXfrm>
    </dsp:sp>
    <dsp:sp modelId="{14FC36B1-9581-473D-B74E-352ABEB6A1AC}">
      <dsp:nvSpPr>
        <dsp:cNvPr id="0" name=""/>
        <dsp:cNvSpPr/>
      </dsp:nvSpPr>
      <dsp:spPr>
        <a:xfrm>
          <a:off x="4417317" y="145095"/>
          <a:ext cx="1680965" cy="1680965"/>
        </a:xfrm>
        <a:prstGeom prst="ellipse">
          <a:avLst/>
        </a:prstGeom>
        <a:blipFill>
          <a:blip xmlns:r="http://schemas.openxmlformats.org/officeDocument/2006/relationships" r:embed="rId2" cstate="screen"/>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29DFD7-E3C3-4DA3-ABD4-BF2764C39D3F}">
      <dsp:nvSpPr>
        <dsp:cNvPr id="0" name=""/>
        <dsp:cNvSpPr/>
      </dsp:nvSpPr>
      <dsp:spPr>
        <a:xfrm>
          <a:off x="7045525" y="0"/>
          <a:ext cx="3435027" cy="4351338"/>
        </a:xfrm>
        <a:prstGeom prst="roundRect">
          <a:avLst>
            <a:gd name="adj" fmla="val 10000"/>
          </a:avLst>
        </a:prstGeom>
        <a:solidFill>
          <a:srgbClr val="EA1A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Distance/Online Courses</a:t>
          </a:r>
        </a:p>
      </dsp:txBody>
      <dsp:txXfrm>
        <a:off x="7045525" y="1740535"/>
        <a:ext cx="3435027" cy="1740535"/>
      </dsp:txXfrm>
    </dsp:sp>
    <dsp:sp modelId="{277265E0-999A-4CCA-B20F-9A6C57E7912B}">
      <dsp:nvSpPr>
        <dsp:cNvPr id="0" name=""/>
        <dsp:cNvSpPr/>
      </dsp:nvSpPr>
      <dsp:spPr>
        <a:xfrm>
          <a:off x="7955395" y="145095"/>
          <a:ext cx="1680965" cy="1680965"/>
        </a:xfrm>
        <a:prstGeom prst="ellipse">
          <a:avLst/>
        </a:prstGeom>
        <a:blipFill>
          <a:blip xmlns:r="http://schemas.openxmlformats.org/officeDocument/2006/relationships" r:embed="rId3" cstate="screen"/>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E7294B-386D-47B5-B411-B0974BDF6C83}">
      <dsp:nvSpPr>
        <dsp:cNvPr id="0" name=""/>
        <dsp:cNvSpPr/>
      </dsp:nvSpPr>
      <dsp:spPr>
        <a:xfrm>
          <a:off x="3540585" y="3553591"/>
          <a:ext cx="6975014" cy="652700"/>
        </a:xfrm>
        <a:prstGeom prst="leftRightArrow">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1E4A9-69D7-4948-AABC-7A0DD5D4EF03}">
      <dsp:nvSpPr>
        <dsp:cNvPr id="0" name=""/>
        <dsp:cNvSpPr/>
      </dsp:nvSpPr>
      <dsp:spPr>
        <a:xfrm>
          <a:off x="1020487" y="474522"/>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022D00-779D-4D56-8963-52737273C499}">
      <dsp:nvSpPr>
        <dsp:cNvPr id="0" name=""/>
        <dsp:cNvSpPr/>
      </dsp:nvSpPr>
      <dsp:spPr>
        <a:xfrm>
          <a:off x="393" y="1719653"/>
          <a:ext cx="3138750" cy="1500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CA" sz="3200" kern="1200" dirty="0"/>
            <a:t>Lack of acceptance of online mode of training</a:t>
          </a:r>
          <a:endParaRPr lang="en-US" sz="3200" kern="1200" dirty="0"/>
        </a:p>
      </dsp:txBody>
      <dsp:txXfrm>
        <a:off x="393" y="1719653"/>
        <a:ext cx="3138750" cy="1500714"/>
      </dsp:txXfrm>
    </dsp:sp>
    <dsp:sp modelId="{34429FF1-6174-49A6-B763-66CD1F9ED784}">
      <dsp:nvSpPr>
        <dsp:cNvPr id="0" name=""/>
        <dsp:cNvSpPr/>
      </dsp:nvSpPr>
      <dsp:spPr>
        <a:xfrm>
          <a:off x="393" y="3288539"/>
          <a:ext cx="3138750" cy="594461"/>
        </a:xfrm>
        <a:prstGeom prst="rect">
          <a:avLst/>
        </a:prstGeom>
        <a:noFill/>
        <a:ln>
          <a:noFill/>
        </a:ln>
        <a:effectLst/>
      </dsp:spPr>
      <dsp:style>
        <a:lnRef idx="0">
          <a:scrgbClr r="0" g="0" b="0"/>
        </a:lnRef>
        <a:fillRef idx="0">
          <a:scrgbClr r="0" g="0" b="0"/>
        </a:fillRef>
        <a:effectRef idx="0">
          <a:scrgbClr r="0" g="0" b="0"/>
        </a:effectRef>
        <a:fontRef idx="minor"/>
      </dsp:style>
    </dsp:sp>
    <dsp:sp modelId="{92F00E46-C532-4C35-B420-05A0333CBF69}">
      <dsp:nvSpPr>
        <dsp:cNvPr id="0" name=""/>
        <dsp:cNvSpPr/>
      </dsp:nvSpPr>
      <dsp:spPr>
        <a:xfrm>
          <a:off x="4708518" y="474522"/>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67F17E-91BD-42F0-A93D-884581F4DE84}">
      <dsp:nvSpPr>
        <dsp:cNvPr id="0" name=""/>
        <dsp:cNvSpPr/>
      </dsp:nvSpPr>
      <dsp:spPr>
        <a:xfrm>
          <a:off x="3688425" y="1719653"/>
          <a:ext cx="3138750" cy="1500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CA" sz="3200" kern="1200" dirty="0"/>
            <a:t>Lack of readiness and capacity to transition</a:t>
          </a:r>
          <a:endParaRPr lang="en-US" sz="3200" kern="1200" dirty="0"/>
        </a:p>
      </dsp:txBody>
      <dsp:txXfrm>
        <a:off x="3688425" y="1719653"/>
        <a:ext cx="3138750" cy="1500714"/>
      </dsp:txXfrm>
    </dsp:sp>
    <dsp:sp modelId="{7A539ACC-DBF0-4A9C-A49D-3435DC5C772E}">
      <dsp:nvSpPr>
        <dsp:cNvPr id="0" name=""/>
        <dsp:cNvSpPr/>
      </dsp:nvSpPr>
      <dsp:spPr>
        <a:xfrm>
          <a:off x="3688425" y="3288539"/>
          <a:ext cx="3138750" cy="594461"/>
        </a:xfrm>
        <a:prstGeom prst="rect">
          <a:avLst/>
        </a:prstGeom>
        <a:noFill/>
        <a:ln>
          <a:noFill/>
        </a:ln>
        <a:effectLst/>
      </dsp:spPr>
      <dsp:style>
        <a:lnRef idx="0">
          <a:scrgbClr r="0" g="0" b="0"/>
        </a:lnRef>
        <a:fillRef idx="0">
          <a:scrgbClr r="0" g="0" b="0"/>
        </a:fillRef>
        <a:effectRef idx="0">
          <a:scrgbClr r="0" g="0" b="0"/>
        </a:effectRef>
        <a:fontRef idx="minor"/>
      </dsp:style>
    </dsp:sp>
    <dsp:sp modelId="{1F80640D-AF23-4857-8897-F130578C97BD}">
      <dsp:nvSpPr>
        <dsp:cNvPr id="0" name=""/>
        <dsp:cNvSpPr/>
      </dsp:nvSpPr>
      <dsp:spPr>
        <a:xfrm>
          <a:off x="8396550" y="474522"/>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283A3D-5E9C-4409-A260-A4B3877BE630}">
      <dsp:nvSpPr>
        <dsp:cNvPr id="0" name=""/>
        <dsp:cNvSpPr/>
      </dsp:nvSpPr>
      <dsp:spPr>
        <a:xfrm>
          <a:off x="7376456" y="1719653"/>
          <a:ext cx="3138750" cy="1500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CA" sz="3200" kern="1200" dirty="0"/>
            <a:t>Lack of quality training content</a:t>
          </a:r>
          <a:endParaRPr lang="en-US" sz="3200" kern="1200" dirty="0"/>
        </a:p>
      </dsp:txBody>
      <dsp:txXfrm>
        <a:off x="7376456" y="1719653"/>
        <a:ext cx="3138750" cy="1500714"/>
      </dsp:txXfrm>
    </dsp:sp>
    <dsp:sp modelId="{AD5316EF-7DE4-4C50-9B72-E2CAB7406C59}">
      <dsp:nvSpPr>
        <dsp:cNvPr id="0" name=""/>
        <dsp:cNvSpPr/>
      </dsp:nvSpPr>
      <dsp:spPr>
        <a:xfrm>
          <a:off x="7376456" y="3288539"/>
          <a:ext cx="3138750" cy="594461"/>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EEFF7-5A9D-462C-AC03-C04B09CEE931}">
      <dsp:nvSpPr>
        <dsp:cNvPr id="0" name=""/>
        <dsp:cNvSpPr/>
      </dsp:nvSpPr>
      <dsp:spPr>
        <a:xfrm rot="5400000">
          <a:off x="383879" y="2217465"/>
          <a:ext cx="1147998" cy="1910244"/>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41B8A1-9EF2-4B0E-8F82-280C5A0A53B1}">
      <dsp:nvSpPr>
        <dsp:cNvPr id="0" name=""/>
        <dsp:cNvSpPr/>
      </dsp:nvSpPr>
      <dsp:spPr bwMode="white">
        <a:xfrm>
          <a:off x="192250" y="2788217"/>
          <a:ext cx="1724579" cy="1511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Activity-Level</a:t>
          </a:r>
        </a:p>
      </dsp:txBody>
      <dsp:txXfrm>
        <a:off x="192250" y="2788217"/>
        <a:ext cx="1724579" cy="1511694"/>
      </dsp:txXfrm>
    </dsp:sp>
    <dsp:sp modelId="{B62D1E5F-CF1A-4DDF-A525-B202A50423F0}">
      <dsp:nvSpPr>
        <dsp:cNvPr id="0" name=""/>
        <dsp:cNvSpPr/>
      </dsp:nvSpPr>
      <dsp:spPr>
        <a:xfrm>
          <a:off x="1591437" y="2076831"/>
          <a:ext cx="325392" cy="325392"/>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839E25-2CF3-4D30-85AA-049D2F95D650}">
      <dsp:nvSpPr>
        <dsp:cNvPr id="0" name=""/>
        <dsp:cNvSpPr/>
      </dsp:nvSpPr>
      <dsp:spPr>
        <a:xfrm rot="5400000">
          <a:off x="2495101" y="1695041"/>
          <a:ext cx="1147998" cy="1910244"/>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5F9940-BB2A-43D1-9AA2-C208F9A56549}">
      <dsp:nvSpPr>
        <dsp:cNvPr id="0" name=""/>
        <dsp:cNvSpPr/>
      </dsp:nvSpPr>
      <dsp:spPr bwMode="white">
        <a:xfrm>
          <a:off x="2303472" y="2265793"/>
          <a:ext cx="1724579" cy="1511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Course-Level</a:t>
          </a:r>
        </a:p>
      </dsp:txBody>
      <dsp:txXfrm>
        <a:off x="2303472" y="2265793"/>
        <a:ext cx="1724579" cy="1511694"/>
      </dsp:txXfrm>
    </dsp:sp>
    <dsp:sp modelId="{F9DBB3BD-C08A-44EE-A57E-8134A9C3D7B7}">
      <dsp:nvSpPr>
        <dsp:cNvPr id="0" name=""/>
        <dsp:cNvSpPr/>
      </dsp:nvSpPr>
      <dsp:spPr>
        <a:xfrm>
          <a:off x="3702659" y="1554407"/>
          <a:ext cx="325392" cy="325392"/>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8456BA-A2A1-4545-B023-E216560E240D}">
      <dsp:nvSpPr>
        <dsp:cNvPr id="0" name=""/>
        <dsp:cNvSpPr/>
      </dsp:nvSpPr>
      <dsp:spPr>
        <a:xfrm rot="5400000">
          <a:off x="4606323" y="1172617"/>
          <a:ext cx="1147998" cy="1910244"/>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9DF223-9D84-4D6E-9823-236AB45114D1}">
      <dsp:nvSpPr>
        <dsp:cNvPr id="0" name=""/>
        <dsp:cNvSpPr/>
      </dsp:nvSpPr>
      <dsp:spPr bwMode="white">
        <a:xfrm>
          <a:off x="4414694" y="1743369"/>
          <a:ext cx="1724579" cy="1511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err="1"/>
            <a:t>Programme</a:t>
          </a:r>
          <a:r>
            <a:rPr lang="en-US" sz="2400" kern="1200" dirty="0"/>
            <a:t>-Level</a:t>
          </a:r>
        </a:p>
      </dsp:txBody>
      <dsp:txXfrm>
        <a:off x="4414694" y="1743369"/>
        <a:ext cx="1724579" cy="1511694"/>
      </dsp:txXfrm>
    </dsp:sp>
    <dsp:sp modelId="{21067F21-4A67-43DD-B02F-55D9CB6AA62F}">
      <dsp:nvSpPr>
        <dsp:cNvPr id="0" name=""/>
        <dsp:cNvSpPr/>
      </dsp:nvSpPr>
      <dsp:spPr>
        <a:xfrm>
          <a:off x="5813881" y="1031983"/>
          <a:ext cx="325392" cy="325392"/>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806586-1E8A-4061-B795-BBABCD251FE5}">
      <dsp:nvSpPr>
        <dsp:cNvPr id="0" name=""/>
        <dsp:cNvSpPr/>
      </dsp:nvSpPr>
      <dsp:spPr>
        <a:xfrm rot="5400000">
          <a:off x="6717546" y="650193"/>
          <a:ext cx="1147998" cy="1910244"/>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F58B61-BDD7-41D7-8C0C-C5179B8CFD92}">
      <dsp:nvSpPr>
        <dsp:cNvPr id="0" name=""/>
        <dsp:cNvSpPr/>
      </dsp:nvSpPr>
      <dsp:spPr bwMode="white">
        <a:xfrm>
          <a:off x="6525916" y="1220945"/>
          <a:ext cx="1724579" cy="1511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Institutional-Level</a:t>
          </a:r>
        </a:p>
      </dsp:txBody>
      <dsp:txXfrm>
        <a:off x="6525916" y="1220945"/>
        <a:ext cx="1724579" cy="15116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CD765-7F04-48E7-BAD7-0F4E5F1B7BE4}">
      <dsp:nvSpPr>
        <dsp:cNvPr id="0" name=""/>
        <dsp:cNvSpPr/>
      </dsp:nvSpPr>
      <dsp:spPr bwMode="white">
        <a:xfrm>
          <a:off x="0" y="1301094"/>
          <a:ext cx="7886700" cy="17491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274320" rIns="274320" bIns="274320" numCol="1" spcCol="1270" anchor="ctr" anchorCtr="0">
          <a:noAutofit/>
        </a:bodyPr>
        <a:lstStyle/>
        <a:p>
          <a:pPr marL="0" lvl="0" indent="0" algn="ctr" defTabSz="3200400">
            <a:lnSpc>
              <a:spcPct val="90000"/>
            </a:lnSpc>
            <a:spcBef>
              <a:spcPct val="0"/>
            </a:spcBef>
            <a:spcAft>
              <a:spcPct val="35000"/>
            </a:spcAft>
            <a:buNone/>
          </a:pPr>
          <a:r>
            <a:rPr lang="en-US" sz="7200" kern="1200" dirty="0"/>
            <a:t>BL= F2F+LMS</a:t>
          </a:r>
        </a:p>
      </dsp:txBody>
      <dsp:txXfrm>
        <a:off x="85386" y="1386480"/>
        <a:ext cx="7715928" cy="15783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0CE4E-78EA-49B1-85FD-690293EF6B0B}">
      <dsp:nvSpPr>
        <dsp:cNvPr id="0" name=""/>
        <dsp:cNvSpPr/>
      </dsp:nvSpPr>
      <dsp:spPr>
        <a:xfrm>
          <a:off x="4295140" y="669555"/>
          <a:ext cx="2421875" cy="280216"/>
        </a:xfrm>
        <a:custGeom>
          <a:avLst/>
          <a:gdLst/>
          <a:ahLst/>
          <a:cxnLst/>
          <a:rect l="0" t="0" r="0" b="0"/>
          <a:pathLst>
            <a:path>
              <a:moveTo>
                <a:pt x="0" y="0"/>
              </a:moveTo>
              <a:lnTo>
                <a:pt x="0" y="140108"/>
              </a:lnTo>
              <a:lnTo>
                <a:pt x="2421875" y="140108"/>
              </a:lnTo>
              <a:lnTo>
                <a:pt x="2421875" y="28021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AF2581-3ADE-4C70-85C3-C0BAE8DF5A88}">
      <dsp:nvSpPr>
        <dsp:cNvPr id="0" name=""/>
        <dsp:cNvSpPr/>
      </dsp:nvSpPr>
      <dsp:spPr>
        <a:xfrm>
          <a:off x="4295140" y="669555"/>
          <a:ext cx="807291" cy="280216"/>
        </a:xfrm>
        <a:custGeom>
          <a:avLst/>
          <a:gdLst/>
          <a:ahLst/>
          <a:cxnLst/>
          <a:rect l="0" t="0" r="0" b="0"/>
          <a:pathLst>
            <a:path>
              <a:moveTo>
                <a:pt x="0" y="0"/>
              </a:moveTo>
              <a:lnTo>
                <a:pt x="0" y="140108"/>
              </a:lnTo>
              <a:lnTo>
                <a:pt x="807291" y="140108"/>
              </a:lnTo>
              <a:lnTo>
                <a:pt x="807291" y="28021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90C641-C48C-46F3-A780-A927D9D6ED6F}">
      <dsp:nvSpPr>
        <dsp:cNvPr id="0" name=""/>
        <dsp:cNvSpPr/>
      </dsp:nvSpPr>
      <dsp:spPr>
        <a:xfrm>
          <a:off x="3487848" y="669555"/>
          <a:ext cx="807291" cy="280216"/>
        </a:xfrm>
        <a:custGeom>
          <a:avLst/>
          <a:gdLst/>
          <a:ahLst/>
          <a:cxnLst/>
          <a:rect l="0" t="0" r="0" b="0"/>
          <a:pathLst>
            <a:path>
              <a:moveTo>
                <a:pt x="807291" y="0"/>
              </a:moveTo>
              <a:lnTo>
                <a:pt x="807291" y="140108"/>
              </a:lnTo>
              <a:lnTo>
                <a:pt x="0" y="140108"/>
              </a:lnTo>
              <a:lnTo>
                <a:pt x="0" y="28021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7B8A9F-9CE3-48F1-A6F6-24C3FF611EF4}">
      <dsp:nvSpPr>
        <dsp:cNvPr id="0" name=""/>
        <dsp:cNvSpPr/>
      </dsp:nvSpPr>
      <dsp:spPr>
        <a:xfrm>
          <a:off x="1339517" y="1616956"/>
          <a:ext cx="200154" cy="3456009"/>
        </a:xfrm>
        <a:custGeom>
          <a:avLst/>
          <a:gdLst/>
          <a:ahLst/>
          <a:cxnLst/>
          <a:rect l="0" t="0" r="0" b="0"/>
          <a:pathLst>
            <a:path>
              <a:moveTo>
                <a:pt x="0" y="0"/>
              </a:moveTo>
              <a:lnTo>
                <a:pt x="0" y="3456009"/>
              </a:lnTo>
              <a:lnTo>
                <a:pt x="200154" y="345600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9482BF-9C28-4973-9B47-1FCC8EC70F39}">
      <dsp:nvSpPr>
        <dsp:cNvPr id="0" name=""/>
        <dsp:cNvSpPr/>
      </dsp:nvSpPr>
      <dsp:spPr>
        <a:xfrm>
          <a:off x="1339517" y="1616956"/>
          <a:ext cx="200154" cy="2508609"/>
        </a:xfrm>
        <a:custGeom>
          <a:avLst/>
          <a:gdLst/>
          <a:ahLst/>
          <a:cxnLst/>
          <a:rect l="0" t="0" r="0" b="0"/>
          <a:pathLst>
            <a:path>
              <a:moveTo>
                <a:pt x="0" y="0"/>
              </a:moveTo>
              <a:lnTo>
                <a:pt x="0" y="2508609"/>
              </a:lnTo>
              <a:lnTo>
                <a:pt x="200154" y="250860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24E146-95F5-4BE4-8688-512EA8AC833E}">
      <dsp:nvSpPr>
        <dsp:cNvPr id="0" name=""/>
        <dsp:cNvSpPr/>
      </dsp:nvSpPr>
      <dsp:spPr>
        <a:xfrm>
          <a:off x="1339517" y="1616956"/>
          <a:ext cx="200154" cy="1561208"/>
        </a:xfrm>
        <a:custGeom>
          <a:avLst/>
          <a:gdLst/>
          <a:ahLst/>
          <a:cxnLst/>
          <a:rect l="0" t="0" r="0" b="0"/>
          <a:pathLst>
            <a:path>
              <a:moveTo>
                <a:pt x="0" y="0"/>
              </a:moveTo>
              <a:lnTo>
                <a:pt x="0" y="1561208"/>
              </a:lnTo>
              <a:lnTo>
                <a:pt x="200154" y="15612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7A88EA-88E2-4819-970C-C77234F25701}">
      <dsp:nvSpPr>
        <dsp:cNvPr id="0" name=""/>
        <dsp:cNvSpPr/>
      </dsp:nvSpPr>
      <dsp:spPr>
        <a:xfrm>
          <a:off x="1339517" y="1616956"/>
          <a:ext cx="200154" cy="613808"/>
        </a:xfrm>
        <a:custGeom>
          <a:avLst/>
          <a:gdLst/>
          <a:ahLst/>
          <a:cxnLst/>
          <a:rect l="0" t="0" r="0" b="0"/>
          <a:pathLst>
            <a:path>
              <a:moveTo>
                <a:pt x="0" y="0"/>
              </a:moveTo>
              <a:lnTo>
                <a:pt x="0" y="613808"/>
              </a:lnTo>
              <a:lnTo>
                <a:pt x="200154" y="6138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5EA96B-4356-434E-A6B5-267DE5FEB7BA}">
      <dsp:nvSpPr>
        <dsp:cNvPr id="0" name=""/>
        <dsp:cNvSpPr/>
      </dsp:nvSpPr>
      <dsp:spPr>
        <a:xfrm>
          <a:off x="1873264" y="669555"/>
          <a:ext cx="2421875" cy="280216"/>
        </a:xfrm>
        <a:custGeom>
          <a:avLst/>
          <a:gdLst/>
          <a:ahLst/>
          <a:cxnLst/>
          <a:rect l="0" t="0" r="0" b="0"/>
          <a:pathLst>
            <a:path>
              <a:moveTo>
                <a:pt x="2421875" y="0"/>
              </a:moveTo>
              <a:lnTo>
                <a:pt x="2421875" y="140108"/>
              </a:lnTo>
              <a:lnTo>
                <a:pt x="0" y="140108"/>
              </a:lnTo>
              <a:lnTo>
                <a:pt x="0" y="28021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09EBBD-F8CD-443A-A278-BAFF39D1F406}">
      <dsp:nvSpPr>
        <dsp:cNvPr id="0" name=""/>
        <dsp:cNvSpPr/>
      </dsp:nvSpPr>
      <dsp:spPr>
        <a:xfrm>
          <a:off x="1202885" y="2372"/>
          <a:ext cx="6184509" cy="667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b="1" kern="1200" dirty="0"/>
            <a:t>BLENDED LEARNING</a:t>
          </a:r>
        </a:p>
      </dsp:txBody>
      <dsp:txXfrm>
        <a:off x="1202885" y="2372"/>
        <a:ext cx="6184509" cy="667183"/>
      </dsp:txXfrm>
    </dsp:sp>
    <dsp:sp modelId="{46AD55A6-485F-49EA-8BAC-B2269445FEF7}">
      <dsp:nvSpPr>
        <dsp:cNvPr id="0" name=""/>
        <dsp:cNvSpPr/>
      </dsp:nvSpPr>
      <dsp:spPr>
        <a:xfrm>
          <a:off x="1206081" y="949772"/>
          <a:ext cx="1334366" cy="66718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Rotation model</a:t>
          </a:r>
        </a:p>
      </dsp:txBody>
      <dsp:txXfrm>
        <a:off x="1206081" y="949772"/>
        <a:ext cx="1334366" cy="667183"/>
      </dsp:txXfrm>
    </dsp:sp>
    <dsp:sp modelId="{3C2385C7-845D-4C2F-9B75-9D382DCEAFE4}">
      <dsp:nvSpPr>
        <dsp:cNvPr id="0" name=""/>
        <dsp:cNvSpPr/>
      </dsp:nvSpPr>
      <dsp:spPr>
        <a:xfrm>
          <a:off x="1539672" y="1897173"/>
          <a:ext cx="1334366" cy="667183"/>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Station-rotation model</a:t>
          </a:r>
        </a:p>
      </dsp:txBody>
      <dsp:txXfrm>
        <a:off x="1539672" y="1897173"/>
        <a:ext cx="1334366" cy="667183"/>
      </dsp:txXfrm>
    </dsp:sp>
    <dsp:sp modelId="{4678C31E-919D-4965-8DD1-FD016EEBA823}">
      <dsp:nvSpPr>
        <dsp:cNvPr id="0" name=""/>
        <dsp:cNvSpPr/>
      </dsp:nvSpPr>
      <dsp:spPr>
        <a:xfrm>
          <a:off x="1539672" y="2844573"/>
          <a:ext cx="1334366" cy="667183"/>
        </a:xfrm>
        <a:prstGeom prst="rect">
          <a:avLst/>
        </a:prstGeom>
        <a:solidFill>
          <a:srgbClr val="BABE1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Lab-rotation model</a:t>
          </a:r>
        </a:p>
      </dsp:txBody>
      <dsp:txXfrm>
        <a:off x="1539672" y="2844573"/>
        <a:ext cx="1334366" cy="667183"/>
      </dsp:txXfrm>
    </dsp:sp>
    <dsp:sp modelId="{4339FD38-54E0-4E38-B3E9-E68465D28C21}">
      <dsp:nvSpPr>
        <dsp:cNvPr id="0" name=""/>
        <dsp:cNvSpPr/>
      </dsp:nvSpPr>
      <dsp:spPr>
        <a:xfrm>
          <a:off x="1539672" y="3791973"/>
          <a:ext cx="1334366" cy="667183"/>
        </a:xfrm>
        <a:prstGeom prst="rect">
          <a:avLst/>
        </a:prstGeom>
        <a:solidFill>
          <a:srgbClr val="00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Flipped classroom model</a:t>
          </a:r>
        </a:p>
      </dsp:txBody>
      <dsp:txXfrm>
        <a:off x="1539672" y="3791973"/>
        <a:ext cx="1334366" cy="667183"/>
      </dsp:txXfrm>
    </dsp:sp>
    <dsp:sp modelId="{F516BC14-3E06-4122-A921-539F06D51B91}">
      <dsp:nvSpPr>
        <dsp:cNvPr id="0" name=""/>
        <dsp:cNvSpPr/>
      </dsp:nvSpPr>
      <dsp:spPr>
        <a:xfrm>
          <a:off x="1539672" y="4739374"/>
          <a:ext cx="1334366" cy="667183"/>
        </a:xfrm>
        <a:prstGeom prst="rect">
          <a:avLst/>
        </a:prstGeom>
        <a:solidFill>
          <a:srgbClr val="CC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Individual rotation model</a:t>
          </a:r>
        </a:p>
      </dsp:txBody>
      <dsp:txXfrm>
        <a:off x="1539672" y="4739374"/>
        <a:ext cx="1334366" cy="667183"/>
      </dsp:txXfrm>
    </dsp:sp>
    <dsp:sp modelId="{FF1C05C4-03FF-4D2D-A367-5B379E1DC673}">
      <dsp:nvSpPr>
        <dsp:cNvPr id="0" name=""/>
        <dsp:cNvSpPr/>
      </dsp:nvSpPr>
      <dsp:spPr>
        <a:xfrm>
          <a:off x="2820664" y="949772"/>
          <a:ext cx="1334366" cy="66718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Flex model</a:t>
          </a:r>
        </a:p>
      </dsp:txBody>
      <dsp:txXfrm>
        <a:off x="2820664" y="949772"/>
        <a:ext cx="1334366" cy="667183"/>
      </dsp:txXfrm>
    </dsp:sp>
    <dsp:sp modelId="{966495A8-8870-4EDC-BBED-97319EA624AD}">
      <dsp:nvSpPr>
        <dsp:cNvPr id="0" name=""/>
        <dsp:cNvSpPr/>
      </dsp:nvSpPr>
      <dsp:spPr>
        <a:xfrm>
          <a:off x="4435248" y="949772"/>
          <a:ext cx="1334366" cy="66718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Self-blend model</a:t>
          </a:r>
        </a:p>
      </dsp:txBody>
      <dsp:txXfrm>
        <a:off x="4435248" y="949772"/>
        <a:ext cx="1334366" cy="667183"/>
      </dsp:txXfrm>
    </dsp:sp>
    <dsp:sp modelId="{A1497EAE-C1C8-4289-8F19-3E13CD8A4F12}">
      <dsp:nvSpPr>
        <dsp:cNvPr id="0" name=""/>
        <dsp:cNvSpPr/>
      </dsp:nvSpPr>
      <dsp:spPr>
        <a:xfrm>
          <a:off x="6049832" y="949772"/>
          <a:ext cx="1334366" cy="66718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Enriched-virtual model</a:t>
          </a:r>
        </a:p>
      </dsp:txBody>
      <dsp:txXfrm>
        <a:off x="6049832" y="949772"/>
        <a:ext cx="1334366" cy="6671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2BBF5-D738-48B5-ACDE-28BEE867FCFE}">
      <dsp:nvSpPr>
        <dsp:cNvPr id="0" name=""/>
        <dsp:cNvSpPr/>
      </dsp:nvSpPr>
      <dsp:spPr bwMode="white">
        <a:xfrm>
          <a:off x="219997" y="11835"/>
          <a:ext cx="4327666" cy="432766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a:t>Independence</a:t>
          </a:r>
        </a:p>
      </dsp:txBody>
      <dsp:txXfrm>
        <a:off x="824310" y="522160"/>
        <a:ext cx="2495231" cy="3307016"/>
      </dsp:txXfrm>
    </dsp:sp>
    <dsp:sp modelId="{CEA3CD89-9322-405D-9675-6F10EAD6AD6E}">
      <dsp:nvSpPr>
        <dsp:cNvPr id="0" name=""/>
        <dsp:cNvSpPr/>
      </dsp:nvSpPr>
      <dsp:spPr bwMode="white">
        <a:xfrm>
          <a:off x="3339036" y="11835"/>
          <a:ext cx="4327666" cy="4327666"/>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dirty="0"/>
            <a:t>Interaction</a:t>
          </a:r>
        </a:p>
      </dsp:txBody>
      <dsp:txXfrm>
        <a:off x="4567157" y="522160"/>
        <a:ext cx="2495231" cy="3307016"/>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stBulletLvl" val="2"/>
              <dgm:param type="txAnchorHorzCh" val="ctr"/>
              <dgm:param type="txAnchorVert" val="mid"/>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2">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1">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bkpt" val="fixed"/>
          <dgm:param type="bkPtFixedVal" val="1"/>
          <dgm:param type="off" val="off"/>
          <dgm:param type="grDir" val="bL"/>
          <dgm:param type="flowDir" val="row"/>
        </dgm:alg>
      </dgm:if>
      <dgm:else name="Name2">
        <dgm:alg type="snake">
          <dgm:param type="bkpt" val="fixed"/>
          <dgm:param type="bkPtFixedVal" val="1"/>
          <dgm:param type="off" val="off"/>
          <dgm:param type="grDir" val="bR"/>
          <dgm:param type="flowDir" val="row"/>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rSet qsTypeId="urn:microsoft.com/office/officeart/2005/8/quickstyle/simple5"/>
        </dgm:pt>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4" cy="467071"/>
          </a:xfrm>
          <a:prstGeom prst="rect">
            <a:avLst/>
          </a:prstGeom>
        </p:spPr>
        <p:txBody>
          <a:bodyPr vert="horz" lIns="93315" tIns="46658" rIns="93315" bIns="46658" rtlCol="0"/>
          <a:lstStyle>
            <a:lvl1pPr algn="l">
              <a:defRPr sz="1200"/>
            </a:lvl1pPr>
          </a:lstStyle>
          <a:p>
            <a:endParaRPr lang="en-US"/>
          </a:p>
        </p:txBody>
      </p:sp>
      <p:sp>
        <p:nvSpPr>
          <p:cNvPr id="3" name="Date Placeholder 2"/>
          <p:cNvSpPr>
            <a:spLocks noGrp="1"/>
          </p:cNvSpPr>
          <p:nvPr>
            <p:ph type="dt" sz="quarter" idx="1"/>
          </p:nvPr>
        </p:nvSpPr>
        <p:spPr>
          <a:xfrm>
            <a:off x="3978131" y="0"/>
            <a:ext cx="3043344" cy="467071"/>
          </a:xfrm>
          <a:prstGeom prst="rect">
            <a:avLst/>
          </a:prstGeom>
        </p:spPr>
        <p:txBody>
          <a:bodyPr vert="horz" lIns="93315" tIns="46658" rIns="93315" bIns="46658" rtlCol="0"/>
          <a:lstStyle>
            <a:lvl1pPr algn="r">
              <a:defRPr sz="1200"/>
            </a:lvl1pPr>
          </a:lstStyle>
          <a:p>
            <a:fld id="{F5BEC6F5-6A81-4244-BBC9-6874B7DF45A7}" type="datetimeFigureOut">
              <a:rPr lang="en-US" smtClean="0"/>
              <a:t>3/17/2025</a:t>
            </a:fld>
            <a:endParaRPr lang="en-US"/>
          </a:p>
        </p:txBody>
      </p:sp>
      <p:sp>
        <p:nvSpPr>
          <p:cNvPr id="4" name="Footer Placeholder 3"/>
          <p:cNvSpPr>
            <a:spLocks noGrp="1"/>
          </p:cNvSpPr>
          <p:nvPr>
            <p:ph type="ftr" sz="quarter" idx="2"/>
          </p:nvPr>
        </p:nvSpPr>
        <p:spPr>
          <a:xfrm>
            <a:off x="0" y="8842030"/>
            <a:ext cx="3043344" cy="467070"/>
          </a:xfrm>
          <a:prstGeom prst="rect">
            <a:avLst/>
          </a:prstGeom>
        </p:spPr>
        <p:txBody>
          <a:bodyPr vert="horz" lIns="93315" tIns="46658" rIns="93315" bIns="46658" rtlCol="0" anchor="b"/>
          <a:lstStyle>
            <a:lvl1pPr algn="l">
              <a:defRPr sz="1200"/>
            </a:lvl1pPr>
          </a:lstStyle>
          <a:p>
            <a:endParaRPr lang="en-US"/>
          </a:p>
        </p:txBody>
      </p:sp>
      <p:sp>
        <p:nvSpPr>
          <p:cNvPr id="5" name="Slide Number Placeholder 4"/>
          <p:cNvSpPr>
            <a:spLocks noGrp="1"/>
          </p:cNvSpPr>
          <p:nvPr>
            <p:ph type="sldNum" sz="quarter" idx="3"/>
          </p:nvPr>
        </p:nvSpPr>
        <p:spPr>
          <a:xfrm>
            <a:off x="3978131" y="8842030"/>
            <a:ext cx="3043344" cy="467070"/>
          </a:xfrm>
          <a:prstGeom prst="rect">
            <a:avLst/>
          </a:prstGeom>
        </p:spPr>
        <p:txBody>
          <a:bodyPr vert="horz" lIns="93315" tIns="46658" rIns="93315" bIns="46658" rtlCol="0" anchor="b"/>
          <a:lstStyle>
            <a:lvl1pPr algn="r">
              <a:defRPr sz="1200"/>
            </a:lvl1pPr>
          </a:lstStyle>
          <a:p>
            <a:fld id="{7D54B255-CF02-4B99-A797-1A000D10B29D}"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4" cy="467071"/>
          </a:xfrm>
          <a:prstGeom prst="rect">
            <a:avLst/>
          </a:prstGeom>
        </p:spPr>
        <p:txBody>
          <a:bodyPr vert="horz" lIns="93315" tIns="46658" rIns="93315" bIns="46658" rtlCol="0"/>
          <a:lstStyle>
            <a:lvl1pPr algn="l">
              <a:defRPr sz="1200"/>
            </a:lvl1pPr>
          </a:lstStyle>
          <a:p>
            <a:endParaRPr lang="en-CA"/>
          </a:p>
        </p:txBody>
      </p:sp>
      <p:sp>
        <p:nvSpPr>
          <p:cNvPr id="3" name="Date Placeholder 2"/>
          <p:cNvSpPr>
            <a:spLocks noGrp="1"/>
          </p:cNvSpPr>
          <p:nvPr>
            <p:ph type="dt" idx="1"/>
          </p:nvPr>
        </p:nvSpPr>
        <p:spPr>
          <a:xfrm>
            <a:off x="3978131" y="0"/>
            <a:ext cx="3043344" cy="467071"/>
          </a:xfrm>
          <a:prstGeom prst="rect">
            <a:avLst/>
          </a:prstGeom>
        </p:spPr>
        <p:txBody>
          <a:bodyPr vert="horz" lIns="93315" tIns="46658" rIns="93315" bIns="46658" rtlCol="0"/>
          <a:lstStyle>
            <a:lvl1pPr algn="r">
              <a:defRPr sz="1200"/>
            </a:lvl1pPr>
          </a:lstStyle>
          <a:p>
            <a:fld id="{C11CA628-EB2C-40E2-A298-C5339B140BD3}" type="datetimeFigureOut">
              <a:rPr lang="en-CA" smtClean="0"/>
              <a:t>2025-03-17</a:t>
            </a:fld>
            <a:endParaRPr lang="en-CA"/>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5" tIns="46658" rIns="93315" bIns="46658" rtlCol="0" anchor="ctr"/>
          <a:lstStyle/>
          <a:p>
            <a:endParaRPr lang="en-CA"/>
          </a:p>
        </p:txBody>
      </p:sp>
      <p:sp>
        <p:nvSpPr>
          <p:cNvPr id="5" name="Notes Placeholder 4"/>
          <p:cNvSpPr>
            <a:spLocks noGrp="1"/>
          </p:cNvSpPr>
          <p:nvPr>
            <p:ph type="body" sz="quarter" idx="3"/>
          </p:nvPr>
        </p:nvSpPr>
        <p:spPr>
          <a:xfrm>
            <a:off x="702311" y="4480004"/>
            <a:ext cx="5618480" cy="3665458"/>
          </a:xfrm>
          <a:prstGeom prst="rect">
            <a:avLst/>
          </a:prstGeom>
        </p:spPr>
        <p:txBody>
          <a:bodyPr vert="horz" lIns="93315" tIns="46658" rIns="93315" bIns="4665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2030"/>
            <a:ext cx="3043344" cy="467070"/>
          </a:xfrm>
          <a:prstGeom prst="rect">
            <a:avLst/>
          </a:prstGeom>
        </p:spPr>
        <p:txBody>
          <a:bodyPr vert="horz" lIns="93315" tIns="46658" rIns="93315" bIns="46658" rtlCol="0" anchor="b"/>
          <a:lstStyle>
            <a:lvl1pPr algn="l">
              <a:defRPr sz="1200"/>
            </a:lvl1pPr>
          </a:lstStyle>
          <a:p>
            <a:endParaRPr lang="en-CA"/>
          </a:p>
        </p:txBody>
      </p:sp>
      <p:sp>
        <p:nvSpPr>
          <p:cNvPr id="7" name="Slide Number Placeholder 6"/>
          <p:cNvSpPr>
            <a:spLocks noGrp="1"/>
          </p:cNvSpPr>
          <p:nvPr>
            <p:ph type="sldNum" sz="quarter" idx="5"/>
          </p:nvPr>
        </p:nvSpPr>
        <p:spPr>
          <a:xfrm>
            <a:off x="3978131" y="8842030"/>
            <a:ext cx="3043344" cy="467070"/>
          </a:xfrm>
          <a:prstGeom prst="rect">
            <a:avLst/>
          </a:prstGeom>
        </p:spPr>
        <p:txBody>
          <a:bodyPr vert="horz" lIns="93315" tIns="46658" rIns="93315" bIns="46658" rtlCol="0" anchor="b"/>
          <a:lstStyle>
            <a:lvl1pPr algn="r">
              <a:defRPr sz="1200"/>
            </a:lvl1pPr>
          </a:lstStyle>
          <a:p>
            <a:fld id="{B2D11531-2816-406B-B695-3DA7D013782A}" type="slidenum">
              <a:rPr lang="en-CA" smtClean="0"/>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2D11531-2816-406B-B695-3DA7D013782A}" type="slidenum">
              <a:rPr lang="en-CA" smtClean="0"/>
              <a:t>5</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13173-708C-41F6-B918-200267073A83}" type="slidenum">
              <a:rPr lang="en-US" smtClean="0"/>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Activity-Level Blending. Blending at the activity level occurs when a learning activity contains both face-to-face and CM elements</a:t>
            </a:r>
          </a:p>
          <a:p>
            <a:r>
              <a:rPr lang="en-US" dirty="0"/>
              <a:t>Course-Level Blending. Course-level blending is one of the most common ways to blend. It entails a combination of distinct face-to-face and CM activities used as part of a course.</a:t>
            </a:r>
          </a:p>
          <a:p>
            <a:r>
              <a:rPr lang="en-US" dirty="0"/>
              <a:t>Program-Level Blending. observe that blends in higher education are often occurring at the degree program level.</a:t>
            </a:r>
          </a:p>
          <a:p>
            <a:r>
              <a:rPr lang="en-US" dirty="0"/>
              <a:t>Institutional-Level Blending. Some institutions have made an organizational commitment to blending face-to-face and CM instruction.</a:t>
            </a:r>
          </a:p>
          <a:p>
            <a:endParaRPr lang="en-US" dirty="0"/>
          </a:p>
        </p:txBody>
      </p:sp>
      <p:sp>
        <p:nvSpPr>
          <p:cNvPr id="4" name="Slide Number Placeholder 3"/>
          <p:cNvSpPr>
            <a:spLocks noGrp="1"/>
          </p:cNvSpPr>
          <p:nvPr>
            <p:ph type="sldNum" sz="quarter" idx="10"/>
          </p:nvPr>
        </p:nvSpPr>
        <p:spPr/>
        <p:txBody>
          <a:bodyPr/>
          <a:lstStyle/>
          <a:p>
            <a:fld id="{D4513173-708C-41F6-B918-200267073A83}" type="slidenum">
              <a:rPr lang="en-US" smtClean="0"/>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13173-708C-41F6-B918-200267073A83}" type="slidenum">
              <a:rPr lang="en-US" smtClean="0"/>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13173-708C-41F6-B918-200267073A83}" type="slidenum">
              <a:rPr lang="en-US" smtClean="0"/>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A19C03-841C-4706-B395-C6CA3FBB0C64}" type="slidenum">
              <a:rPr lang="en-US" smtClean="0"/>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13173-708C-41F6-B918-200267073A83}" type="slidenum">
              <a:rPr lang="en-US" smtClean="0"/>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Rotation model – </a:t>
            </a:r>
            <a:r>
              <a:rPr lang="en-US" sz="1200" b="0" i="0" u="none" strike="noStrike" kern="1200" baseline="0" dirty="0">
                <a:solidFill>
                  <a:schemeClr val="tx1"/>
                </a:solidFill>
                <a:latin typeface="+mn-lt"/>
                <a:ea typeface="+mn-ea"/>
                <a:cs typeface="+mn-cs"/>
              </a:rPr>
              <a:t>a program in which within a given course or subject (e.g., math), students rotate </a:t>
            </a:r>
            <a:r>
              <a:rPr lang="en-US" sz="1200" b="0" i="1" u="none" strike="noStrike" kern="1200" baseline="0" dirty="0">
                <a:solidFill>
                  <a:schemeClr val="tx1"/>
                </a:solidFill>
                <a:latin typeface="+mn-lt"/>
                <a:ea typeface="+mn-ea"/>
                <a:cs typeface="+mn-cs"/>
              </a:rPr>
              <a:t>on a fixed schedule or at the teacher’s discretion </a:t>
            </a:r>
            <a:r>
              <a:rPr lang="en-US" sz="1200" b="0" i="0" u="none" strike="noStrike" kern="1200" baseline="0" dirty="0">
                <a:solidFill>
                  <a:schemeClr val="tx1"/>
                </a:solidFill>
                <a:latin typeface="+mn-lt"/>
                <a:ea typeface="+mn-ea"/>
                <a:cs typeface="+mn-cs"/>
              </a:rPr>
              <a:t>between learning modalities, at least one of which is online learning.</a:t>
            </a:r>
          </a:p>
          <a:p>
            <a:r>
              <a:rPr lang="en-US" sz="1200" b="1" i="0" u="none" strike="noStrike" kern="1200" baseline="0" dirty="0">
                <a:solidFill>
                  <a:schemeClr val="tx1"/>
                </a:solidFill>
                <a:latin typeface="+mn-lt"/>
                <a:ea typeface="+mn-ea"/>
                <a:cs typeface="+mn-cs"/>
              </a:rPr>
              <a:t>Flex model </a:t>
            </a:r>
            <a:r>
              <a:rPr lang="en-US" sz="1200" b="0" i="0" u="none" strike="noStrike" kern="1200" baseline="0" dirty="0">
                <a:solidFill>
                  <a:schemeClr val="tx1"/>
                </a:solidFill>
                <a:latin typeface="+mn-lt"/>
                <a:ea typeface="+mn-ea"/>
                <a:cs typeface="+mn-cs"/>
              </a:rPr>
              <a:t>– a program in which content and instruction are delivered primarily by the Internet, students move on an </a:t>
            </a:r>
            <a:r>
              <a:rPr lang="en-US" sz="1200" b="0" i="1" u="none" strike="noStrike" kern="1200" baseline="0" dirty="0">
                <a:solidFill>
                  <a:schemeClr val="tx1"/>
                </a:solidFill>
                <a:latin typeface="+mn-lt"/>
                <a:ea typeface="+mn-ea"/>
                <a:cs typeface="+mn-cs"/>
              </a:rPr>
              <a:t>individually customized, fluid schedule </a:t>
            </a:r>
            <a:r>
              <a:rPr lang="en-US" sz="1200" b="0" i="0" u="none" strike="noStrike" kern="1200" baseline="0" dirty="0">
                <a:solidFill>
                  <a:schemeClr val="tx1"/>
                </a:solidFill>
                <a:latin typeface="+mn-lt"/>
                <a:ea typeface="+mn-ea"/>
                <a:cs typeface="+mn-cs"/>
              </a:rPr>
              <a:t>among learning modalities, and the teacher-of-record is on-site.</a:t>
            </a:r>
          </a:p>
          <a:p>
            <a:r>
              <a:rPr lang="en-US" sz="1200" b="1" i="0" u="none" strike="noStrike" kern="1200" baseline="0" dirty="0">
                <a:solidFill>
                  <a:schemeClr val="tx1"/>
                </a:solidFill>
                <a:latin typeface="+mn-lt"/>
                <a:ea typeface="+mn-ea"/>
                <a:cs typeface="+mn-cs"/>
              </a:rPr>
              <a:t>Self-Blend model </a:t>
            </a:r>
            <a:r>
              <a:rPr lang="en-US" sz="1200" b="0" i="0" u="none" strike="noStrike" kern="1200" baseline="0" dirty="0">
                <a:solidFill>
                  <a:schemeClr val="tx1"/>
                </a:solidFill>
                <a:latin typeface="+mn-lt"/>
                <a:ea typeface="+mn-ea"/>
                <a:cs typeface="+mn-cs"/>
              </a:rPr>
              <a:t>– describes a scenario in which students choose to take one or more courses entirely online to supplement their traditional courses and the teacher-of-record is the online teacher.</a:t>
            </a:r>
          </a:p>
          <a:p>
            <a:r>
              <a:rPr lang="en-US" sz="1200" b="1" i="0" u="none" strike="noStrike" kern="1200" baseline="0" dirty="0">
                <a:solidFill>
                  <a:schemeClr val="tx1"/>
                </a:solidFill>
                <a:latin typeface="+mn-lt"/>
                <a:ea typeface="+mn-ea"/>
                <a:cs typeface="+mn-cs"/>
              </a:rPr>
              <a:t>Enriched-Virtual model </a:t>
            </a:r>
            <a:r>
              <a:rPr lang="en-US" sz="1200" b="0" i="0" u="none" strike="noStrike" kern="1200" baseline="0" dirty="0">
                <a:solidFill>
                  <a:schemeClr val="tx1"/>
                </a:solidFill>
                <a:latin typeface="+mn-lt"/>
                <a:ea typeface="+mn-ea"/>
                <a:cs typeface="+mn-cs"/>
              </a:rPr>
              <a:t>– a whole-school experience in which within each course (e.g., math), students divide their time between attending a brick-and-mortar campus and learning remotely using online delivery of content and instruction.</a:t>
            </a:r>
            <a:endParaRPr lang="en-US" dirty="0"/>
          </a:p>
        </p:txBody>
      </p:sp>
      <p:sp>
        <p:nvSpPr>
          <p:cNvPr id="4" name="Slide Number Placeholder 3"/>
          <p:cNvSpPr>
            <a:spLocks noGrp="1"/>
          </p:cNvSpPr>
          <p:nvPr>
            <p:ph type="sldNum" sz="quarter" idx="10"/>
          </p:nvPr>
        </p:nvSpPr>
        <p:spPr/>
        <p:txBody>
          <a:bodyPr/>
          <a:lstStyle/>
          <a:p>
            <a:fld id="{D4513173-708C-41F6-B918-200267073A83}" type="slidenum">
              <a:rPr lang="en-US" smtClean="0"/>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13173-708C-41F6-B918-200267073A83}" type="slidenum">
              <a:rPr lang="en-US" smtClean="0"/>
              <a:t>33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response to COVID 19,  </a:t>
            </a:r>
            <a:r>
              <a:rPr lang="en-US" err="1"/>
              <a:t>Zambian’sMoHE</a:t>
            </a:r>
            <a:r>
              <a:rPr lang="en-US"/>
              <a:t> approached COL to support them to train TVET teachers in online learning. COL has been partnering with Zambia’s Technical and Vocational Teachers College for ten years to build their capability in distance and online learning. TVTC has its own learning management system and trained staff. </a:t>
            </a:r>
          </a:p>
          <a:p>
            <a:endParaRPr lang="en-US"/>
          </a:p>
          <a:p>
            <a:r>
              <a:rPr lang="en-US"/>
              <a:t>With COL’s support, three of the capable people are presently training one person from each of the 28 public TVET institutes in how to facilitate online. In a few weeks, once these 28 have been trained, the existing experts will mentor the 28 facilitators to apply their leanring as they each teach 30 TVET teachers using COL’s Flexible Skills Development course. 840 TVET teachers will be quickly trained, and Zambia will have 28 new trainers who can independently train many more TVET teachers. Both the Facilitating Online Courses course and the Flexible Skills Development course are COL OER which COL has been using to train others across the Commonwealth, and could be easily sent to TVTC and installed in their  learning management system  ready to go.</a:t>
            </a:r>
          </a:p>
        </p:txBody>
      </p:sp>
      <p:sp>
        <p:nvSpPr>
          <p:cNvPr id="4" name="Slide Number Placeholder 3"/>
          <p:cNvSpPr>
            <a:spLocks noGrp="1"/>
          </p:cNvSpPr>
          <p:nvPr>
            <p:ph type="sldNum" sz="quarter" idx="5"/>
          </p:nvPr>
        </p:nvSpPr>
        <p:spPr/>
        <p:txBody>
          <a:bodyPr/>
          <a:lstStyle/>
          <a:p>
            <a:fld id="{D4513173-708C-41F6-B918-200267073A83}" type="slidenum">
              <a:rPr lang="en-US" smtClean="0"/>
              <a:t>34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D09EF2-0EFF-4F99-A698-0E35C3374B67}" type="slidenum">
              <a:rPr lang="en-US" smtClean="0"/>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UKOU started as a mean to provide second chance education to the working class, those who missed out quality higher education.</a:t>
            </a:r>
            <a:endParaRPr lang="en-CA" dirty="0"/>
          </a:p>
        </p:txBody>
      </p:sp>
      <p:sp>
        <p:nvSpPr>
          <p:cNvPr id="4" name="Slide Number Placeholder 3"/>
          <p:cNvSpPr>
            <a:spLocks noGrp="1"/>
          </p:cNvSpPr>
          <p:nvPr>
            <p:ph type="sldNum" sz="quarter" idx="5"/>
          </p:nvPr>
        </p:nvSpPr>
        <p:spPr/>
        <p:txBody>
          <a:bodyPr/>
          <a:lstStyle/>
          <a:p>
            <a:fld id="{D4513173-708C-41F6-B918-200267073A83}" type="slidenum">
              <a:rPr lang="en-US" smtClean="0"/>
              <a:t>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CA" sz="1800" dirty="0">
                <a:effectLst/>
                <a:latin typeface="Times New Roman" panose="02020603050405020304" pitchFamily="18" charset="0"/>
                <a:ea typeface="Calibri" panose="020F0502020204030204" pitchFamily="34" charset="0"/>
              </a:rPr>
              <a:t># taken from Shadrach presentation at PUM April 2023. Enrolments since July 2021 for all three platforms.</a:t>
            </a:r>
          </a:p>
          <a:p>
            <a:endParaRPr lang="en-CA" dirty="0"/>
          </a:p>
        </p:txBody>
      </p:sp>
      <p:sp>
        <p:nvSpPr>
          <p:cNvPr id="4" name="Slide Number Placeholder 3"/>
          <p:cNvSpPr>
            <a:spLocks noGrp="1"/>
          </p:cNvSpPr>
          <p:nvPr>
            <p:ph type="sldNum" sz="quarter" idx="5"/>
          </p:nvPr>
        </p:nvSpPr>
        <p:spPr/>
        <p:txBody>
          <a:bodyPr/>
          <a:lstStyle/>
          <a:p>
            <a:fld id="{B2D11531-2816-406B-B695-3DA7D013782A}" type="slidenum">
              <a:rPr lang="en-CA" smtClean="0"/>
              <a:t>38</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13173-708C-41F6-B918-200267073A83}" type="slidenum">
              <a:rPr lang="en-US" smtClean="0"/>
              <a:t>39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1545">
              <a:defRPr/>
            </a:pPr>
            <a:r>
              <a:rPr lang="en-US" baseline="0" dirty="0"/>
              <a:t>.</a:t>
            </a:r>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A19C03-841C-4706-B395-C6CA3FBB0C64}" type="slidenum">
              <a:rPr lang="en-US" smtClean="0"/>
              <a:t>40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48BB336-A23A-480D-A52C-6EA85BA22483}" type="slidenum">
              <a:rPr lang="en-CA" smtClean="0"/>
              <a:t>42</a:t>
            </a:fld>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48BB336-A23A-480D-A52C-6EA85BA22483}" type="slidenum">
              <a:rPr lang="en-CA" smtClean="0"/>
              <a:t>43</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11531-2816-406B-B695-3DA7D013782A}" type="slidenum">
              <a:rPr lang="en-CA" smtClean="0"/>
              <a:t>44</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610"/>
              </a:spcAft>
            </a:pPr>
            <a:r>
              <a:rPr lang="en-US" b="1" err="1">
                <a:solidFill>
                  <a:srgbClr val="463688"/>
                </a:solidFill>
              </a:rPr>
              <a:t>MobiMOOCs</a:t>
            </a:r>
            <a:r>
              <a:rPr lang="en-US" b="1">
                <a:solidFill>
                  <a:srgbClr val="463688"/>
                </a:solidFill>
              </a:rPr>
              <a:t> - </a:t>
            </a:r>
            <a:r>
              <a:rPr lang="en-US">
                <a:solidFill>
                  <a:srgbClr val="463688"/>
                </a:solidFill>
              </a:rPr>
              <a:t>Land Preparation and Soil Fertility</a:t>
            </a:r>
            <a:br>
              <a:rPr lang="en-US">
                <a:solidFill>
                  <a:srgbClr val="463688"/>
                </a:solidFill>
              </a:rPr>
            </a:br>
            <a:r>
              <a:rPr lang="en-IN">
                <a:latin typeface="Calibri" panose="020F0502020204030204" pitchFamily="34" charset="0"/>
                <a:ea typeface="Calibri" panose="020F0502020204030204" pitchFamily="34" charset="0"/>
                <a:cs typeface="Times New Roman" panose="02020603050405020304" pitchFamily="18" charset="0"/>
              </a:rPr>
              <a:t>Total registration: 1942</a:t>
            </a:r>
          </a:p>
          <a:p>
            <a:pPr>
              <a:lnSpc>
                <a:spcPct val="150000"/>
              </a:lnSpc>
              <a:spcAft>
                <a:spcPts val="610"/>
              </a:spcAft>
            </a:pPr>
            <a:r>
              <a:rPr lang="en-IN"/>
              <a:t>Total completion: 540</a:t>
            </a:r>
            <a:endParaRPr lang="en-US">
              <a:latin typeface="Calibri" panose="020F0502020204030204" pitchFamily="34" charset="0"/>
              <a:ea typeface="Calibri" panose="020F0502020204030204" pitchFamily="34" charset="0"/>
              <a:cs typeface="Times New Roman" panose="02020603050405020304" pitchFamily="18" charset="0"/>
            </a:endParaRPr>
          </a:p>
          <a:p>
            <a:pPr defTabSz="933450">
              <a:defRPr/>
            </a:pPr>
            <a:r>
              <a:rPr lang="en-CA" err="1"/>
              <a:t>Mobi</a:t>
            </a:r>
            <a:r>
              <a:rPr lang="en-CA"/>
              <a:t> MOOCs </a:t>
            </a:r>
            <a:r>
              <a:rPr lang="en-US"/>
              <a:t>use voice connections to deliver educational content where bandwidth is low and data connections are expensive</a:t>
            </a:r>
          </a:p>
          <a:p>
            <a:pPr defTabSz="933450">
              <a:defRPr/>
            </a:pPr>
            <a:r>
              <a:rPr lang="en-US"/>
              <a:t>When a user calls up a number (can be toll-free), an Interactive Voice Response System takes over and guides the user through learning objects</a:t>
            </a:r>
          </a:p>
          <a:p>
            <a:endParaRPr lang="en-CA"/>
          </a:p>
        </p:txBody>
      </p:sp>
      <p:sp>
        <p:nvSpPr>
          <p:cNvPr id="4" name="Slide Number Placeholder 3"/>
          <p:cNvSpPr>
            <a:spLocks noGrp="1"/>
          </p:cNvSpPr>
          <p:nvPr>
            <p:ph type="sldNum" sz="quarter" idx="5"/>
          </p:nvPr>
        </p:nvSpPr>
        <p:spPr/>
        <p:txBody>
          <a:bodyPr/>
          <a:lstStyle/>
          <a:p>
            <a:fld id="{F14D0D4C-67A7-46CB-A2DE-E70C8A021FF5}" type="slidenum">
              <a:rPr lang="en-GB" smtClean="0"/>
              <a:t>46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48BB336-A23A-480D-A52C-6EA85BA22483}" type="slidenum">
              <a:rPr lang="en-CA" smtClean="0"/>
              <a:t>47</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11531-2816-406B-B695-3DA7D013782A}" type="slidenum">
              <a:rPr lang="en-CA" smtClean="0"/>
              <a:t>48</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48BB336-A23A-480D-A52C-6EA85BA22483}" type="slidenum">
              <a:rPr lang="en-CA" smtClean="0"/>
              <a:t>50</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UKOU started as a mean to provide second chance education to the working class, those who missed out quality higher education.</a:t>
            </a:r>
            <a:endParaRPr lang="en-CA" dirty="0"/>
          </a:p>
        </p:txBody>
      </p:sp>
      <p:sp>
        <p:nvSpPr>
          <p:cNvPr id="4" name="Slide Number Placeholder 3"/>
          <p:cNvSpPr>
            <a:spLocks noGrp="1"/>
          </p:cNvSpPr>
          <p:nvPr>
            <p:ph type="sldNum" sz="quarter" idx="5"/>
          </p:nvPr>
        </p:nvSpPr>
        <p:spPr/>
        <p:txBody>
          <a:bodyPr/>
          <a:lstStyle/>
          <a:p>
            <a:fld id="{D4513173-708C-41F6-B918-200267073A83}" type="slidenum">
              <a:rPr lang="en-US" smtClean="0"/>
              <a:t>10</a:t>
            </a:fld>
            <a:endParaRPr lang="en-US"/>
          </a:p>
        </p:txBody>
      </p:sp>
    </p:spTree>
    <p:extLst>
      <p:ext uri="{BB962C8B-B14F-4D97-AF65-F5344CB8AC3E}">
        <p14:creationId xmlns:p14="http://schemas.microsoft.com/office/powerpoint/2010/main" val="3721171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D11531-2816-406B-B695-3DA7D013782A}" type="slidenum">
              <a:rPr lang="en-CA" smtClean="0"/>
              <a:t>51</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48BB336-A23A-480D-A52C-6EA85BA22483}" type="slidenum">
              <a:rPr lang="en-CA" smtClean="0"/>
              <a:t>52</a:t>
            </a:fld>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11531-2816-406B-B695-3DA7D013782A}" type="slidenum">
              <a:rPr lang="en-CA" smtClean="0"/>
              <a:t>53</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1200" b="1" i="0" u="none" strike="noStrike" cap="none" normalizeH="0" baseline="0" dirty="0">
                <a:ln>
                  <a:noFill/>
                </a:ln>
                <a:solidFill>
                  <a:schemeClr val="tx1"/>
                </a:solidFill>
                <a:effectLst/>
                <a:latin typeface="Arial" panose="020B0604020202090204" pitchFamily="34" charset="0"/>
              </a:rPr>
              <a:t>Practical Learning with Simulations &amp; VR: </a:t>
            </a:r>
            <a:r>
              <a:rPr kumimoji="0" lang="en-US" altLang="en-US" sz="1200" b="0" i="0" u="none" strike="noStrike" cap="none" normalizeH="0" baseline="0" dirty="0">
                <a:ln>
                  <a:noFill/>
                </a:ln>
                <a:solidFill>
                  <a:schemeClr val="tx1"/>
                </a:solidFill>
                <a:effectLst/>
                <a:latin typeface="Arial" panose="020B0604020202090204" pitchFamily="34" charset="0"/>
              </a:rPr>
              <a:t>allow students to practice skills in a risk-free environment (e.g., welding, automotive repair, healthcare procedures); reduces material costs</a:t>
            </a:r>
          </a:p>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1200" b="1" i="0" u="none" strike="noStrike" cap="none" normalizeH="0" baseline="0" dirty="0">
                <a:ln>
                  <a:noFill/>
                </a:ln>
                <a:solidFill>
                  <a:schemeClr val="tx1"/>
                </a:solidFill>
                <a:effectLst/>
                <a:latin typeface="Arial" panose="020B0604020202090204" pitchFamily="34" charset="0"/>
              </a:rPr>
              <a:t>Flexible Learning :</a:t>
            </a:r>
            <a:r>
              <a:rPr kumimoji="0" lang="en-US" altLang="en-US" sz="1200" b="0" i="0" u="none" strike="noStrike" cap="none" normalizeH="0" baseline="0" dirty="0">
                <a:ln>
                  <a:noFill/>
                </a:ln>
                <a:solidFill>
                  <a:schemeClr val="tx1"/>
                </a:solidFill>
                <a:effectLst/>
                <a:latin typeface="Arial" panose="020B0604020202090204" pitchFamily="34" charset="0"/>
              </a:rPr>
              <a:t> review digital lessons (videos, step-by-step guides) before hands-on practice.</a:t>
            </a:r>
          </a:p>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1200" b="1" i="0" u="none" strike="noStrike" cap="none" normalizeH="0" baseline="0" dirty="0">
                <a:ln>
                  <a:noFill/>
                </a:ln>
                <a:solidFill>
                  <a:schemeClr val="tx1"/>
                </a:solidFill>
                <a:effectLst/>
                <a:latin typeface="Arial" panose="020B0604020202090204" pitchFamily="34" charset="0"/>
              </a:rPr>
              <a:t>Enhanced Industry Collaboration: </a:t>
            </a:r>
            <a:r>
              <a:rPr kumimoji="0" lang="en-US" altLang="en-US" sz="1200" b="0" i="0" u="none" strike="noStrike" cap="none" normalizeH="0" baseline="0" dirty="0">
                <a:ln>
                  <a:noFill/>
                </a:ln>
                <a:solidFill>
                  <a:schemeClr val="tx1"/>
                </a:solidFill>
                <a:effectLst/>
                <a:latin typeface="Arial" panose="020B0604020202090204" pitchFamily="34" charset="0"/>
              </a:rPr>
              <a:t>integrate industry-relevant content; virtual apprenticeships and remote mentoring expand access to expert guidance.</a:t>
            </a:r>
          </a:p>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1200" b="1" i="0" u="none" strike="noStrike" cap="none" normalizeH="0" baseline="0" dirty="0">
                <a:ln>
                  <a:noFill/>
                </a:ln>
                <a:solidFill>
                  <a:schemeClr val="tx1"/>
                </a:solidFill>
                <a:effectLst/>
                <a:latin typeface="Arial" panose="020B0604020202090204" pitchFamily="34" charset="0"/>
              </a:rPr>
              <a:t>Cost-Effective &amp; Scalable Training: </a:t>
            </a:r>
            <a:r>
              <a:rPr kumimoji="0" lang="en-US" altLang="en-US" sz="1200" b="0" i="0" u="none" strike="noStrike" cap="none" normalizeH="0" baseline="0" dirty="0">
                <a:ln>
                  <a:noFill/>
                </a:ln>
                <a:solidFill>
                  <a:schemeClr val="tx1"/>
                </a:solidFill>
                <a:effectLst/>
                <a:latin typeface="Arial" panose="020B0604020202090204" pitchFamily="34" charset="0"/>
              </a:rPr>
              <a:t>physical workshops complemented with virtual labs.</a:t>
            </a:r>
          </a:p>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1200" b="1" i="0" u="none" strike="noStrike" cap="none" normalizeH="0" baseline="0" dirty="0">
                <a:ln>
                  <a:noFill/>
                </a:ln>
                <a:solidFill>
                  <a:schemeClr val="tx1"/>
                </a:solidFill>
                <a:effectLst/>
                <a:latin typeface="Arial" panose="020B0604020202090204" pitchFamily="34" charset="0"/>
              </a:rPr>
              <a:t>Continuous Assessment &amp; Feedback: </a:t>
            </a:r>
            <a:r>
              <a:rPr kumimoji="0" lang="en-US" altLang="en-US" sz="1200" b="0" i="0" u="none" strike="noStrike" cap="none" normalizeH="0" baseline="0" dirty="0">
                <a:ln>
                  <a:noFill/>
                </a:ln>
                <a:solidFill>
                  <a:schemeClr val="tx1"/>
                </a:solidFill>
                <a:effectLst/>
                <a:latin typeface="Arial" panose="020B0604020202090204" pitchFamily="34" charset="0"/>
              </a:rPr>
              <a:t>track progress through Learning Management Systems (LMS) ; offer personalized support ; instant feedback.</a:t>
            </a:r>
          </a:p>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1200" b="1" i="0" u="none" strike="noStrike" cap="none" normalizeH="0" baseline="0" dirty="0">
                <a:ln>
                  <a:noFill/>
                </a:ln>
                <a:solidFill>
                  <a:schemeClr val="tx1"/>
                </a:solidFill>
                <a:effectLst/>
                <a:latin typeface="Arial" panose="020B0604020202090204" pitchFamily="34" charset="0"/>
              </a:rPr>
              <a:t>Recognition of Prior Learning (RPL): </a:t>
            </a:r>
            <a:r>
              <a:rPr kumimoji="0" lang="en-US" altLang="en-US" sz="1200" b="0" i="0" u="none" strike="noStrike" cap="none" normalizeH="0" baseline="0" dirty="0">
                <a:ln>
                  <a:noFill/>
                </a:ln>
                <a:solidFill>
                  <a:schemeClr val="tx1"/>
                </a:solidFill>
                <a:effectLst/>
                <a:latin typeface="Arial" panose="020B0604020202090204" pitchFamily="34" charset="0"/>
              </a:rPr>
              <a:t>assessment of prior knowledge through digital portfolios and online tests; supports upskilling for working professionals.</a:t>
            </a:r>
          </a:p>
          <a:p>
            <a:endParaRPr lang="en-US" dirty="0"/>
          </a:p>
        </p:txBody>
      </p:sp>
      <p:sp>
        <p:nvSpPr>
          <p:cNvPr id="4" name="Slide Number Placeholder 3"/>
          <p:cNvSpPr>
            <a:spLocks noGrp="1"/>
          </p:cNvSpPr>
          <p:nvPr>
            <p:ph type="sldNum" sz="quarter" idx="5"/>
          </p:nvPr>
        </p:nvSpPr>
        <p:spPr/>
        <p:txBody>
          <a:bodyPr/>
          <a:lstStyle/>
          <a:p>
            <a:fld id="{B2D11531-2816-406B-B695-3DA7D013782A}" type="slidenum">
              <a:rPr lang="en-CA" smtClean="0"/>
              <a:t>55</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 name="Slide Number Placeholder 3"/>
          <p:cNvSpPr>
            <a:spLocks noGrp="1"/>
          </p:cNvSpPr>
          <p:nvPr>
            <p:ph type="sldNum" sz="quarter" idx="5"/>
          </p:nvPr>
        </p:nvSpPr>
        <p:spPr/>
        <p:txBody>
          <a:bodyPr/>
          <a:lstStyle/>
          <a:p>
            <a:pPr defTabSz="466618">
              <a:defRPr/>
            </a:pPr>
            <a:fld id="{E633B8BD-1EFB-4553-AE28-E90BB194A325}" type="slidenum">
              <a:rPr lang="en-US">
                <a:solidFill>
                  <a:prstClr val="black"/>
                </a:solidFill>
                <a:latin typeface="Calibri" panose="020F0502020204030204"/>
              </a:rPr>
              <a:pPr defTabSz="466618">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587696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4513173-708C-41F6-B918-200267073A83}" type="slidenum">
              <a:rPr lang="en-US" smtClean="0"/>
              <a:t>12</a:t>
            </a:fld>
            <a:endParaRPr lang="en-US"/>
          </a:p>
        </p:txBody>
      </p:sp>
    </p:spTree>
    <p:extLst>
      <p:ext uri="{BB962C8B-B14F-4D97-AF65-F5344CB8AC3E}">
        <p14:creationId xmlns:p14="http://schemas.microsoft.com/office/powerpoint/2010/main" val="2997067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E000EEB-8338-48D7-8EE8-EE0082EF7602}" type="slidenum">
              <a:rPr lang="en-US" smtClean="0"/>
              <a:t>13</a:t>
            </a:fld>
            <a:endParaRPr lang="en-US" dirty="0"/>
          </a:p>
        </p:txBody>
      </p:sp>
    </p:spTree>
    <p:extLst>
      <p:ext uri="{BB962C8B-B14F-4D97-AF65-F5344CB8AC3E}">
        <p14:creationId xmlns:p14="http://schemas.microsoft.com/office/powerpoint/2010/main" val="642526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11531-2816-406B-B695-3DA7D013782A}" type="slidenum">
              <a:rPr lang="en-CA" smtClean="0"/>
              <a:t>14</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6FFD71-0FC1-4B3B-A0F1-6A1FF688BBE5}" type="slidenum">
              <a:rPr lang="en-US" smtClean="0"/>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13173-708C-41F6-B918-200267073A83}" type="slidenum">
              <a:rPr lang="en-US" smtClean="0"/>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0" y="-7938"/>
            <a:ext cx="12191999" cy="6859588"/>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Rectangle 1"/>
          <p:cNvSpPr/>
          <p:nvPr userDrawn="1"/>
        </p:nvSpPr>
        <p:spPr>
          <a:xfrm>
            <a:off x="-7721" y="440788"/>
            <a:ext cx="12192000" cy="4279294"/>
          </a:xfrm>
          <a:prstGeom prst="rect">
            <a:avLst/>
          </a:prstGeom>
          <a:solidFill>
            <a:srgbClr val="D8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T Sans" panose="020B0503020203020204" pitchFamily="34" charset="0"/>
              <a:ea typeface="PT Sans" panose="020B0503020203020204" pitchFamily="34" charset="0"/>
            </a:endParaRPr>
          </a:p>
        </p:txBody>
      </p:sp>
      <p:sp>
        <p:nvSpPr>
          <p:cNvPr id="7" name="Picture Placeholder 6"/>
          <p:cNvSpPr>
            <a:spLocks noGrp="1"/>
          </p:cNvSpPr>
          <p:nvPr>
            <p:ph type="pic" sz="quarter" idx="10"/>
          </p:nvPr>
        </p:nvSpPr>
        <p:spPr>
          <a:xfrm>
            <a:off x="314541" y="707994"/>
            <a:ext cx="3633787" cy="3662362"/>
          </a:xfrm>
        </p:spPr>
        <p:txBody>
          <a:bodyPr/>
          <a:lstStyle/>
          <a:p>
            <a:endParaRPr lang="en-US"/>
          </a:p>
        </p:txBody>
      </p:sp>
      <p:sp>
        <p:nvSpPr>
          <p:cNvPr id="8" name="Picture Placeholder 6"/>
          <p:cNvSpPr>
            <a:spLocks noGrp="1"/>
          </p:cNvSpPr>
          <p:nvPr>
            <p:ph type="pic" sz="quarter" idx="11"/>
          </p:nvPr>
        </p:nvSpPr>
        <p:spPr>
          <a:xfrm>
            <a:off x="4279106" y="707994"/>
            <a:ext cx="3633787" cy="3662362"/>
          </a:xfrm>
        </p:spPr>
        <p:txBody>
          <a:bodyPr/>
          <a:lstStyle/>
          <a:p>
            <a:endParaRPr lang="en-US"/>
          </a:p>
        </p:txBody>
      </p:sp>
      <p:sp>
        <p:nvSpPr>
          <p:cNvPr id="9" name="Picture Placeholder 6"/>
          <p:cNvSpPr>
            <a:spLocks noGrp="1"/>
          </p:cNvSpPr>
          <p:nvPr>
            <p:ph type="pic" sz="quarter" idx="12"/>
          </p:nvPr>
        </p:nvSpPr>
        <p:spPr>
          <a:xfrm>
            <a:off x="8251830" y="707994"/>
            <a:ext cx="3633787" cy="3662362"/>
          </a:xfrm>
        </p:spPr>
        <p:txBody>
          <a:body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and Vertical Text">
    <p:bg>
      <p:bgPr>
        <a:solidFill>
          <a:srgbClr val="F3F2F7"/>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6" name="Title 4"/>
          <p:cNvSpPr>
            <a:spLocks noGrp="1"/>
          </p:cNvSpPr>
          <p:nvPr>
            <p:ph type="title"/>
          </p:nvPr>
        </p:nvSpPr>
        <p:spPr>
          <a:xfrm>
            <a:off x="4165600" y="5649687"/>
            <a:ext cx="8026400" cy="1208314"/>
          </a:xfrm>
        </p:spPr>
        <p:txBody>
          <a:bodyPr>
            <a:normAutofit/>
          </a:bodyPr>
          <a:lstStyle>
            <a:lvl1pPr algn="l">
              <a:defRPr sz="2800"/>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ef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a:fillRect/>
          </a:stretch>
        </p:blipFill>
        <p:spPr bwMode="auto">
          <a:xfrm>
            <a:off x="-1" y="873715"/>
            <a:ext cx="12192001" cy="598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08000" y="1600200"/>
            <a:ext cx="11176000" cy="4572000"/>
          </a:xfrm>
        </p:spPr>
        <p:txBody>
          <a:bodyPr/>
          <a:lstStyle>
            <a:lvl1pPr marL="342900" indent="-342900">
              <a:buClr>
                <a:schemeClr val="tx2">
                  <a:lumMod val="75000"/>
                </a:schemeClr>
              </a:buClr>
              <a:buFont typeface="Arial" panose="020B0604020202090204" pitchFamily="34" charset="0"/>
              <a:buChar char="•"/>
              <a:defRPr>
                <a:solidFill>
                  <a:schemeClr val="accent1">
                    <a:lumMod val="75000"/>
                  </a:schemeClr>
                </a:solidFill>
                <a:latin typeface="+mn-lt"/>
              </a:defRPr>
            </a:lvl1pPr>
            <a:lvl2pPr>
              <a:defRPr>
                <a:solidFill>
                  <a:schemeClr val="accent1">
                    <a:lumMod val="75000"/>
                  </a:schemeClr>
                </a:solidFill>
                <a:latin typeface="+mn-lt"/>
              </a:defRPr>
            </a:lvl2pPr>
            <a:lvl3pPr>
              <a:defRPr>
                <a:solidFill>
                  <a:schemeClr val="accent1">
                    <a:lumMod val="75000"/>
                  </a:schemeClr>
                </a:solidFill>
                <a:latin typeface="+mn-lt"/>
              </a:defRPr>
            </a:lvl3pPr>
            <a:lvl4pPr>
              <a:defRPr>
                <a:solidFill>
                  <a:schemeClr val="accent1">
                    <a:lumMod val="75000"/>
                  </a:schemeClr>
                </a:solidFill>
                <a:latin typeface="+mn-lt"/>
              </a:defRPr>
            </a:lvl4pPr>
            <a:lvl5pPr>
              <a:defRPr>
                <a:solidFill>
                  <a:schemeClr val="accent1">
                    <a:lumMod val="7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p:cNvSpPr>
            <a:spLocks noGrp="1"/>
          </p:cNvSpPr>
          <p:nvPr>
            <p:ph type="title"/>
          </p:nvPr>
        </p:nvSpPr>
        <p:spPr>
          <a:xfrm>
            <a:off x="508000" y="168166"/>
            <a:ext cx="11176000" cy="1265238"/>
          </a:xfrm>
        </p:spPr>
        <p:txBody>
          <a:bodyPr anchor="ctr"/>
          <a:lstStyle>
            <a:lvl1pPr>
              <a:defRPr sz="4000" i="1"/>
            </a:lvl1p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C7C4D-4187-4444-BF5E-C3A8E92A2532}" type="datetimeFigureOut">
              <a:rPr lang="en-US" smtClean="0"/>
              <a:t>3/17/2025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E62D1FA-8DE9-4CE0-AE83-E39BA4672DD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0" y="-24826"/>
            <a:ext cx="12191999" cy="690765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C7C4D-4187-4444-BF5E-C3A8E92A2532}" type="datetimeFigureOut">
              <a:rPr lang="en-US" smtClean="0"/>
              <a:t>3/17/2025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E62D1FA-8DE9-4CE0-AE83-E39BA4672DD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C7C4D-4187-4444-BF5E-C3A8E92A2532}" type="datetimeFigureOut">
              <a:rPr lang="en-US" smtClean="0"/>
              <a:t>3/17/2025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E62D1FA-8DE9-4CE0-AE83-E39BA4672DD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1C7C4D-4187-4444-BF5E-C3A8E92A2532}" type="datetimeFigureOut">
              <a:rPr lang="en-US" smtClean="0"/>
              <a:t>3/17/2025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E62D1FA-8DE9-4CE0-AE83-E39BA4672DD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000"/>
            </a:lvl1p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B2BB1E">
            <a:alpha val="0"/>
          </a:srgbClr>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508000" y="182562"/>
            <a:ext cx="11176000" cy="1265238"/>
          </a:xfrm>
          <a:prstGeom prst="rect">
            <a:avLst/>
          </a:prstGeom>
          <a:noFill/>
          <a:ln w="9525">
            <a:noFill/>
            <a:miter lim="800000"/>
          </a:ln>
        </p:spPr>
        <p:txBody>
          <a:bodyPr vert="horz" wrap="square" lIns="91440" tIns="45720" rIns="91440" bIns="45720" numCol="1" anchor="ctr" anchorCtr="0" compatLnSpc="1"/>
          <a:lstStyle/>
          <a:p>
            <a:pPr lvl="0"/>
            <a:r>
              <a:rPr lang="en-US" dirty="0"/>
              <a:t>Click to edit Master title style</a:t>
            </a:r>
          </a:p>
        </p:txBody>
      </p:sp>
      <p:sp>
        <p:nvSpPr>
          <p:cNvPr id="1028" name="Text Placeholder 2"/>
          <p:cNvSpPr>
            <a:spLocks noGrp="1"/>
          </p:cNvSpPr>
          <p:nvPr>
            <p:ph type="body" idx="1"/>
          </p:nvPr>
        </p:nvSpPr>
        <p:spPr bwMode="auto">
          <a:xfrm>
            <a:off x="508000" y="1600200"/>
            <a:ext cx="11176000" cy="4724400"/>
          </a:xfrm>
          <a:prstGeom prst="rect">
            <a:avLst/>
          </a:prstGeom>
          <a:solidFill>
            <a:srgbClr val="FFFFFF">
              <a:alpha val="50196"/>
            </a:srgbClr>
          </a:solidFill>
          <a:ln w="9525">
            <a:noFill/>
            <a:miter lim="800000"/>
          </a:ln>
        </p:spPr>
        <p:txBody>
          <a:bodyPr vert="horz" wrap="square" lIns="91440" tIns="45720" rIns="91440" bIns="45720" numCol="1" anchor="t" anchorCtr="0" compatLnSpc="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rtl="0" eaLnBrk="1" fontAlgn="base" hangingPunct="1">
        <a:spcBef>
          <a:spcPct val="0"/>
        </a:spcBef>
        <a:spcAft>
          <a:spcPct val="0"/>
        </a:spcAft>
        <a:defRPr sz="4000" i="1" kern="1200">
          <a:solidFill>
            <a:schemeClr val="tx2"/>
          </a:solidFill>
          <a:latin typeface="+mj-lt"/>
          <a:ea typeface="+mj-ea"/>
          <a:cs typeface="+mj-cs"/>
        </a:defRPr>
      </a:lvl1pPr>
      <a:lvl2pPr algn="l" rtl="0" eaLnBrk="1" fontAlgn="base" hangingPunct="1">
        <a:spcBef>
          <a:spcPct val="0"/>
        </a:spcBef>
        <a:spcAft>
          <a:spcPct val="0"/>
        </a:spcAft>
        <a:defRPr sz="3800">
          <a:solidFill>
            <a:schemeClr val="tx2"/>
          </a:solidFill>
          <a:latin typeface="Trebuchet MS" panose="020B0603020202020204" pitchFamily="34" charset="0"/>
        </a:defRPr>
      </a:lvl2pPr>
      <a:lvl3pPr algn="l" rtl="0" eaLnBrk="1" fontAlgn="base" hangingPunct="1">
        <a:spcBef>
          <a:spcPct val="0"/>
        </a:spcBef>
        <a:spcAft>
          <a:spcPct val="0"/>
        </a:spcAft>
        <a:defRPr sz="3800">
          <a:solidFill>
            <a:schemeClr val="tx2"/>
          </a:solidFill>
          <a:latin typeface="Trebuchet MS" panose="020B0603020202020204" pitchFamily="34" charset="0"/>
        </a:defRPr>
      </a:lvl3pPr>
      <a:lvl4pPr algn="l" rtl="0" eaLnBrk="1" fontAlgn="base" hangingPunct="1">
        <a:spcBef>
          <a:spcPct val="0"/>
        </a:spcBef>
        <a:spcAft>
          <a:spcPct val="0"/>
        </a:spcAft>
        <a:defRPr sz="3800">
          <a:solidFill>
            <a:schemeClr val="tx2"/>
          </a:solidFill>
          <a:latin typeface="Trebuchet MS" panose="020B0603020202020204" pitchFamily="34" charset="0"/>
        </a:defRPr>
      </a:lvl4pPr>
      <a:lvl5pPr algn="l" rtl="0" eaLnBrk="1" fontAlgn="base" hangingPunct="1">
        <a:spcBef>
          <a:spcPct val="0"/>
        </a:spcBef>
        <a:spcAft>
          <a:spcPct val="0"/>
        </a:spcAft>
        <a:defRPr sz="3800">
          <a:solidFill>
            <a:schemeClr val="tx2"/>
          </a:solidFill>
          <a:latin typeface="Trebuchet MS" panose="020B0603020202020204" pitchFamily="34" charset="0"/>
        </a:defRPr>
      </a:lvl5pPr>
      <a:lvl6pPr marL="457200" algn="l" rtl="0" eaLnBrk="1" fontAlgn="base" hangingPunct="1">
        <a:spcBef>
          <a:spcPct val="0"/>
        </a:spcBef>
        <a:spcAft>
          <a:spcPct val="0"/>
        </a:spcAft>
        <a:defRPr sz="3800">
          <a:solidFill>
            <a:schemeClr val="tx2"/>
          </a:solidFill>
          <a:latin typeface="Trebuchet MS" panose="020B0603020202020204" pitchFamily="34" charset="0"/>
        </a:defRPr>
      </a:lvl6pPr>
      <a:lvl7pPr marL="914400" algn="l" rtl="0" eaLnBrk="1" fontAlgn="base" hangingPunct="1">
        <a:spcBef>
          <a:spcPct val="0"/>
        </a:spcBef>
        <a:spcAft>
          <a:spcPct val="0"/>
        </a:spcAft>
        <a:defRPr sz="3800">
          <a:solidFill>
            <a:schemeClr val="tx2"/>
          </a:solidFill>
          <a:latin typeface="Trebuchet MS" panose="020B0603020202020204" pitchFamily="34" charset="0"/>
        </a:defRPr>
      </a:lvl7pPr>
      <a:lvl8pPr marL="1371600" algn="l" rtl="0" eaLnBrk="1" fontAlgn="base" hangingPunct="1">
        <a:spcBef>
          <a:spcPct val="0"/>
        </a:spcBef>
        <a:spcAft>
          <a:spcPct val="0"/>
        </a:spcAft>
        <a:defRPr sz="3800">
          <a:solidFill>
            <a:schemeClr val="tx2"/>
          </a:solidFill>
          <a:latin typeface="Trebuchet MS" panose="020B0603020202020204" pitchFamily="34" charset="0"/>
        </a:defRPr>
      </a:lvl8pPr>
      <a:lvl9pPr marL="1828800" algn="l" rtl="0" eaLnBrk="1" fontAlgn="base" hangingPunct="1">
        <a:spcBef>
          <a:spcPct val="0"/>
        </a:spcBef>
        <a:spcAft>
          <a:spcPct val="0"/>
        </a:spcAft>
        <a:defRPr sz="3800">
          <a:solidFill>
            <a:schemeClr val="tx2"/>
          </a:solidFill>
          <a:latin typeface="Trebuchet MS" panose="020B0603020202020204" pitchFamily="34" charset="0"/>
        </a:defRPr>
      </a:lvl9pPr>
    </p:titleStyle>
    <p:bodyStyle>
      <a:lvl1pPr marL="342900" indent="-342900" algn="l" rtl="0" eaLnBrk="1" fontAlgn="base" hangingPunct="1">
        <a:spcBef>
          <a:spcPct val="20000"/>
        </a:spcBef>
        <a:spcAft>
          <a:spcPct val="0"/>
        </a:spcAft>
        <a:buClr>
          <a:schemeClr val="tx2"/>
        </a:buClr>
        <a:buSzPct val="125000"/>
        <a:buFont typeface="Arial" panose="020B0604020202090204" pitchFamily="34" charset="0"/>
        <a:buChar char="•"/>
        <a:defRPr sz="3000" kern="1200">
          <a:solidFill>
            <a:schemeClr val="accent1">
              <a:lumMod val="75000"/>
            </a:schemeClr>
          </a:solidFill>
          <a:latin typeface="+mj-lt"/>
          <a:ea typeface="+mn-ea"/>
          <a:cs typeface="+mn-cs"/>
        </a:defRPr>
      </a:lvl1pPr>
      <a:lvl2pPr marL="742950" indent="-285750" algn="l" rtl="0" eaLnBrk="1" fontAlgn="base" hangingPunct="1">
        <a:spcBef>
          <a:spcPct val="20000"/>
        </a:spcBef>
        <a:spcAft>
          <a:spcPct val="0"/>
        </a:spcAft>
        <a:buClr>
          <a:schemeClr val="accent1"/>
        </a:buClr>
        <a:buFont typeface="Arial" panose="020B0604020202090204" pitchFamily="34" charset="0"/>
        <a:buChar char="•"/>
        <a:defRPr sz="2600" kern="1200">
          <a:solidFill>
            <a:schemeClr val="accent1">
              <a:lumMod val="75000"/>
            </a:schemeClr>
          </a:solidFill>
          <a:latin typeface="+mj-lt"/>
          <a:ea typeface="+mn-ea"/>
          <a:cs typeface="+mn-cs"/>
        </a:defRPr>
      </a:lvl2pPr>
      <a:lvl3pPr marL="1143000" indent="-228600" algn="l" rtl="0" eaLnBrk="1" fontAlgn="base" hangingPunct="1">
        <a:spcBef>
          <a:spcPct val="20000"/>
        </a:spcBef>
        <a:spcAft>
          <a:spcPct val="0"/>
        </a:spcAft>
        <a:buClr>
          <a:schemeClr val="accent2"/>
        </a:buClr>
        <a:buFont typeface="Arial" panose="020B0604020202090204" pitchFamily="34" charset="0"/>
        <a:buChar char="•"/>
        <a:defRPr sz="2300" kern="1200">
          <a:solidFill>
            <a:schemeClr val="accent1">
              <a:lumMod val="75000"/>
            </a:schemeClr>
          </a:solidFill>
          <a:latin typeface="+mj-lt"/>
          <a:ea typeface="+mn-ea"/>
          <a:cs typeface="+mn-cs"/>
        </a:defRPr>
      </a:lvl3pPr>
      <a:lvl4pPr marL="1600200" indent="-228600" algn="l" rtl="0" eaLnBrk="1" fontAlgn="base" hangingPunct="1">
        <a:spcBef>
          <a:spcPct val="20000"/>
        </a:spcBef>
        <a:spcAft>
          <a:spcPct val="0"/>
        </a:spcAft>
        <a:buFont typeface="Arial" panose="020B0604020202090204" pitchFamily="34" charset="0"/>
        <a:buChar char="•"/>
        <a:defRPr sz="2000" kern="1200">
          <a:solidFill>
            <a:schemeClr val="accent1">
              <a:lumMod val="75000"/>
            </a:schemeClr>
          </a:solidFill>
          <a:latin typeface="+mj-lt"/>
          <a:ea typeface="+mn-ea"/>
          <a:cs typeface="+mn-cs"/>
        </a:defRPr>
      </a:lvl4pPr>
      <a:lvl5pPr marL="2057400" indent="-228600" algn="l" rtl="0" eaLnBrk="1" fontAlgn="base" hangingPunct="1">
        <a:spcBef>
          <a:spcPct val="20000"/>
        </a:spcBef>
        <a:spcAft>
          <a:spcPct val="0"/>
        </a:spcAft>
        <a:buFont typeface="Arial" panose="020B0604020202090204" pitchFamily="34" charset="0"/>
        <a:buChar char="•"/>
        <a:defRPr sz="2000" kern="1200">
          <a:solidFill>
            <a:schemeClr val="accent1">
              <a:lumMod val="75000"/>
            </a:schemeClr>
          </a:solidFill>
          <a:latin typeface="+mj-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5.png"/><Relationship Id="rId4" Type="http://schemas.openxmlformats.org/officeDocument/2006/relationships/diagramLayout" Target="../diagrams/layout1.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orldpopulationreview.com/country-rankings/median-age" TargetMode="External"/><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0.jpeg"/><Relationship Id="rId7" Type="http://schemas.openxmlformats.org/officeDocument/2006/relationships/diagramColors" Target="../diagrams/colors7.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QuickStyle" Target="../diagrams/quickStyle7.xml"/><Relationship Id="rId11" Type="http://schemas.openxmlformats.org/officeDocument/2006/relationships/image" Target="../media/image43.png"/><Relationship Id="rId5" Type="http://schemas.openxmlformats.org/officeDocument/2006/relationships/diagramLayout" Target="../diagrams/layout7.xml"/><Relationship Id="rId10" Type="http://schemas.openxmlformats.org/officeDocument/2006/relationships/image" Target="../media/image42.png"/><Relationship Id="rId4" Type="http://schemas.openxmlformats.org/officeDocument/2006/relationships/diagramData" Target="../diagrams/data7.xml"/><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alphastockimages.com/" TargetMode="External"/><Relationship Id="rId5" Type="http://schemas.openxmlformats.org/officeDocument/2006/relationships/hyperlink" Target="http://creativecommons.org/licenses/by-sa/3.0/" TargetMode="External"/><Relationship Id="rId4" Type="http://schemas.openxmlformats.org/officeDocument/2006/relationships/hyperlink" Target="http://www.nyphotographic.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eg"/><Relationship Id="rId7" Type="http://schemas.microsoft.com/office/2007/relationships/hdphoto" Target="../media/hdphoto4.wdp"/><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58.png"/><Relationship Id="rId5" Type="http://schemas.microsoft.com/office/2007/relationships/hdphoto" Target="../media/hdphoto3.wdp"/><Relationship Id="rId4" Type="http://schemas.openxmlformats.org/officeDocument/2006/relationships/image" Target="../media/image57.png"/><Relationship Id="rId9" Type="http://schemas.microsoft.com/office/2007/relationships/hdphoto" Target="../media/hdphoto5.wdp"/></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media" Target="../media/media1.mp4"/><Relationship Id="rId7" Type="http://schemas.openxmlformats.org/officeDocument/2006/relationships/image" Target="../media/image6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5.xml"/><Relationship Id="rId5" Type="http://schemas.openxmlformats.org/officeDocument/2006/relationships/slideLayout" Target="../slideLayouts/slideLayout1.xml"/><Relationship Id="rId4" Type="http://schemas.openxmlformats.org/officeDocument/2006/relationships/video" Target="../media/media1.mp4"/></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microsoft.com/office/2007/relationships/hdphoto" Target="../media/hdphoto5.wdp"/></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g"/>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522358" y="10"/>
            <a:ext cx="9669642" cy="6857990"/>
          </a:xfrm>
          <a:prstGeom prst="rect">
            <a:avLst/>
          </a:prstGeom>
          <a:extLst>
            <a:ext uri="{909E8E84-426E-40DD-AFC4-6F175D3DCCD1}">
              <a14:hiddenFill xmlns:a14="http://schemas.microsoft.com/office/drawing/2010/main">
                <a:solidFill>
                  <a:srgbClr val="FFFFFF"/>
                </a:solidFill>
              </a14:hiddenFill>
            </a:ext>
          </a:extLst>
        </p:spPr>
      </p:pic>
      <p:sp>
        <p:nvSpPr>
          <p:cNvPr id="11" name="Rectangle 10"/>
          <p:cNvSpPr>
            <a:spLocks noGrp="1" noRot="1" noChangeAspect="1" noMove="1" noResize="1" noEditPoints="1" noAdjustHandles="1" noChangeArrowheads="1" noChangeShapeType="1" noTextEdit="1"/>
          </p:cNvSpPr>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logo&#10;&#10;Description automatically generated"/>
          <p:cNvPicPr>
            <a:picLocks noChangeAspect="1"/>
          </p:cNvPicPr>
          <p:nvPr/>
        </p:nvPicPr>
        <p:blipFill rotWithShape="1">
          <a:blip r:embed="rId4" cstate="screen">
            <a:extLst>
              <a:ext uri="{28A0092B-C50C-407E-A947-70E740481C1C}">
                <a14:useLocalDpi xmlns:a14="http://schemas.microsoft.com/office/drawing/2010/main" val="0"/>
              </a:ext>
            </a:extLst>
          </a:blip>
          <a:srcRect/>
          <a:stretch>
            <a:fillRect/>
          </a:stretch>
        </p:blipFill>
        <p:spPr>
          <a:xfrm>
            <a:off x="0" y="0"/>
            <a:ext cx="7337656" cy="6857999"/>
          </a:xfrm>
          <a:prstGeom prst="rect">
            <a:avLst/>
          </a:prstGeom>
        </p:spPr>
      </p:pic>
      <p:sp>
        <p:nvSpPr>
          <p:cNvPr id="8" name="TextBox 7"/>
          <p:cNvSpPr txBox="1"/>
          <p:nvPr/>
        </p:nvSpPr>
        <p:spPr>
          <a:xfrm>
            <a:off x="1857323" y="4887880"/>
            <a:ext cx="4147794" cy="800219"/>
          </a:xfrm>
          <a:prstGeom prst="rect">
            <a:avLst/>
          </a:prstGeom>
          <a:noFill/>
        </p:spPr>
        <p:txBody>
          <a:bodyPr wrap="square">
            <a:spAutoFit/>
          </a:bodyPr>
          <a:lstStyle/>
          <a:p>
            <a:r>
              <a:rPr lang="en-CA" sz="1200" b="1" dirty="0">
                <a:solidFill>
                  <a:srgbClr val="250188"/>
                </a:solidFill>
                <a:latin typeface="Open Sans" panose="020B0606030504020204" pitchFamily="34" charset="0"/>
                <a:ea typeface="Open Sans" panose="020B0606030504020204" pitchFamily="34" charset="0"/>
                <a:cs typeface="Open Sans" panose="020B0606030504020204" pitchFamily="34" charset="0"/>
              </a:rPr>
              <a:t>Professor Asha Kanwar</a:t>
            </a:r>
          </a:p>
          <a:p>
            <a:r>
              <a:rPr lang="en-CA" sz="1200" b="1" dirty="0">
                <a:solidFill>
                  <a:srgbClr val="250188"/>
                </a:solidFill>
                <a:latin typeface="Open Sans" panose="020B0606030504020204" pitchFamily="34" charset="0"/>
                <a:ea typeface="Open Sans" panose="020B0606030504020204" pitchFamily="34" charset="0"/>
                <a:cs typeface="Open Sans" panose="020B0606030504020204" pitchFamily="34" charset="0"/>
              </a:rPr>
              <a:t>With inputs from Dr Sanjaya Mishra, COL</a:t>
            </a:r>
          </a:p>
          <a:p>
            <a:endParaRPr lang="en-CA" sz="1100" dirty="0">
              <a:solidFill>
                <a:srgbClr val="250188"/>
              </a:solidFill>
              <a:latin typeface="Open Sans" panose="020B0606030504020204" pitchFamily="34" charset="0"/>
              <a:ea typeface="Open Sans" panose="020B0606030504020204" pitchFamily="34" charset="0"/>
              <a:cs typeface="Open Sans" panose="020B0606030504020204" pitchFamily="34" charset="0"/>
            </a:endParaRPr>
          </a:p>
          <a:p>
            <a:r>
              <a:rPr lang="en-CA" sz="1100" dirty="0">
                <a:solidFill>
                  <a:srgbClr val="250188"/>
                </a:solidFill>
                <a:latin typeface="Open Sans" panose="020B0606030504020204" pitchFamily="34" charset="0"/>
                <a:ea typeface="Open Sans" panose="020B0606030504020204" pitchFamily="34" charset="0"/>
                <a:cs typeface="Open Sans" panose="020B0606030504020204" pitchFamily="34" charset="0"/>
              </a:rPr>
              <a:t>24 March 2025</a:t>
            </a:r>
            <a:endParaRPr lang="en-US" sz="1200" dirty="0">
              <a:solidFill>
                <a:srgbClr val="25018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A picture containing logo&#10;&#10;Description automatically generated"/>
          <p:cNvPicPr>
            <a:picLocks noChangeAspect="1"/>
          </p:cNvPicPr>
          <p:nvPr/>
        </p:nvPicPr>
        <p:blipFill rotWithShape="1">
          <a:blip r:embed="rId5" cstate="screen">
            <a:lum bright="70000" contrast="-70000"/>
            <a:extLst>
              <a:ext uri="{28A0092B-C50C-407E-A947-70E740481C1C}">
                <a14:useLocalDpi xmlns:a14="http://schemas.microsoft.com/office/drawing/2010/main" val="0"/>
              </a:ext>
            </a:extLst>
          </a:blip>
          <a:srcRect/>
          <a:stretch>
            <a:fillRect/>
          </a:stretch>
        </p:blipFill>
        <p:spPr>
          <a:xfrm rot="10800000">
            <a:off x="8204786" y="3099550"/>
            <a:ext cx="3987213" cy="3758450"/>
          </a:xfrm>
          <a:prstGeom prst="rect">
            <a:avLst/>
          </a:prstGeom>
        </p:spPr>
      </p:pic>
      <p:sp>
        <p:nvSpPr>
          <p:cNvPr id="14" name="Title 11"/>
          <p:cNvSpPr>
            <a:spLocks noGrp="1"/>
          </p:cNvSpPr>
          <p:nvPr>
            <p:ph type="ctrTitle"/>
          </p:nvPr>
        </p:nvSpPr>
        <p:spPr>
          <a:xfrm>
            <a:off x="711710" y="1398619"/>
            <a:ext cx="5076531" cy="3244401"/>
          </a:xfrm>
        </p:spPr>
        <p:txBody>
          <a:bodyPr anchor="b">
            <a:normAutofit/>
          </a:bodyPr>
          <a:lstStyle/>
          <a:p>
            <a:pPr algn="l"/>
            <a:r>
              <a:rPr lang="en-CA" b="1" dirty="0">
                <a:solidFill>
                  <a:srgbClr val="250188"/>
                </a:solidFill>
                <a:effectLst/>
                <a:latin typeface="Calibri" panose="020F0502020204030204" pitchFamily="34" charset="0"/>
                <a:ea typeface="Calibri" panose="020F0502020204030204" pitchFamily="34" charset="0"/>
              </a:rPr>
              <a:t>Blended Learning for TVET</a:t>
            </a:r>
            <a:endParaRPr lang="en-US" sz="13800" b="1" dirty="0">
              <a:solidFill>
                <a:srgbClr val="250188"/>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16F3050-C9EF-4BEE-9F6B-52C2C4E1EC05}"/>
              </a:ext>
            </a:extLst>
          </p:cNvPr>
          <p:cNvSpPr>
            <a:spLocks noGrp="1"/>
          </p:cNvSpPr>
          <p:nvPr>
            <p:ph idx="4294967295"/>
          </p:nvPr>
        </p:nvSpPr>
        <p:spPr>
          <a:xfrm>
            <a:off x="1812750" y="505130"/>
            <a:ext cx="8477852" cy="3344968"/>
          </a:xfrm>
        </p:spPr>
        <p:txBody>
          <a:bodyPr>
            <a:normAutofit/>
          </a:bodyPr>
          <a:lstStyle/>
          <a:p>
            <a:pPr marL="0" indent="0">
              <a:buNone/>
            </a:pPr>
            <a:r>
              <a:rPr lang="en-US" sz="3600" dirty="0"/>
              <a:t>Open as to people, </a:t>
            </a:r>
          </a:p>
          <a:p>
            <a:pPr marL="0" indent="0">
              <a:buNone/>
            </a:pPr>
            <a:r>
              <a:rPr lang="en-US" sz="3600" dirty="0"/>
              <a:t>Open as to places, </a:t>
            </a:r>
          </a:p>
          <a:p>
            <a:pPr marL="0" indent="0">
              <a:buNone/>
            </a:pPr>
            <a:r>
              <a:rPr lang="en-US" sz="3600" dirty="0"/>
              <a:t>Open as to methods, and, finally, </a:t>
            </a:r>
          </a:p>
          <a:p>
            <a:pPr marL="0" indent="0">
              <a:buNone/>
            </a:pPr>
            <a:r>
              <a:rPr lang="en-US" sz="3600" dirty="0"/>
              <a:t>Open as to ideas</a:t>
            </a:r>
          </a:p>
        </p:txBody>
      </p:sp>
      <p:pic>
        <p:nvPicPr>
          <p:cNvPr id="8" name="Picture 7" descr="Icon&#10;&#10;Description automatically generated">
            <a:extLst>
              <a:ext uri="{FF2B5EF4-FFF2-40B4-BE49-F238E27FC236}">
                <a16:creationId xmlns:a16="http://schemas.microsoft.com/office/drawing/2014/main" id="{4000FED9-4385-4DEC-9786-91E873048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948" y="3748498"/>
            <a:ext cx="1823051" cy="1239943"/>
          </a:xfrm>
          <a:prstGeom prst="rect">
            <a:avLst/>
          </a:prstGeom>
        </p:spPr>
      </p:pic>
      <p:sp>
        <p:nvSpPr>
          <p:cNvPr id="10" name="TextBox 9">
            <a:extLst>
              <a:ext uri="{FF2B5EF4-FFF2-40B4-BE49-F238E27FC236}">
                <a16:creationId xmlns:a16="http://schemas.microsoft.com/office/drawing/2014/main" id="{BF762853-6744-4980-8708-77445665DD14}"/>
              </a:ext>
            </a:extLst>
          </p:cNvPr>
          <p:cNvSpPr txBox="1"/>
          <p:nvPr/>
        </p:nvSpPr>
        <p:spPr>
          <a:xfrm>
            <a:off x="6451600" y="5745504"/>
            <a:ext cx="4006248" cy="954107"/>
          </a:xfrm>
          <a:prstGeom prst="rect">
            <a:avLst/>
          </a:prstGeom>
          <a:noFill/>
        </p:spPr>
        <p:txBody>
          <a:bodyPr wrap="square">
            <a:spAutoFit/>
          </a:bodyPr>
          <a:lstStyle/>
          <a:p>
            <a:pPr algn="r"/>
            <a:r>
              <a:rPr lang="en-US" sz="2000" b="1" dirty="0">
                <a:latin typeface="Open Sans" panose="020B0606030504020204" pitchFamily="34" charset="0"/>
                <a:ea typeface="Open Sans" panose="020B0606030504020204" pitchFamily="34" charset="0"/>
                <a:cs typeface="Open Sans" panose="020B0606030504020204" pitchFamily="34" charset="0"/>
              </a:rPr>
              <a:t>Lord Crowther</a:t>
            </a:r>
          </a:p>
          <a:p>
            <a:pPr algn="r"/>
            <a:r>
              <a:rPr lang="en-US" b="0" i="1" dirty="0">
                <a:effectLst/>
                <a:latin typeface="Open Sans" panose="020B0606030504020204" pitchFamily="34" charset="0"/>
                <a:ea typeface="Open Sans" panose="020B0606030504020204" pitchFamily="34" charset="0"/>
                <a:cs typeface="Open Sans" panose="020B0606030504020204" pitchFamily="34" charset="0"/>
              </a:rPr>
              <a:t>Foundation Chancellor of the </a:t>
            </a:r>
            <a:r>
              <a:rPr lang="en-US" b="0" i="1" dirty="0" err="1">
                <a:effectLst/>
                <a:latin typeface="Open Sans" panose="020B0606030504020204" pitchFamily="34" charset="0"/>
                <a:ea typeface="Open Sans" panose="020B0606030504020204" pitchFamily="34" charset="0"/>
                <a:cs typeface="Open Sans" panose="020B0606030504020204" pitchFamily="34" charset="0"/>
              </a:rPr>
              <a:t>The</a:t>
            </a:r>
            <a:r>
              <a:rPr lang="en-US" b="0" i="1" dirty="0">
                <a:effectLst/>
                <a:latin typeface="Open Sans" panose="020B0606030504020204" pitchFamily="34" charset="0"/>
                <a:ea typeface="Open Sans" panose="020B0606030504020204" pitchFamily="34" charset="0"/>
                <a:cs typeface="Open Sans" panose="020B0606030504020204" pitchFamily="34" charset="0"/>
              </a:rPr>
              <a:t> </a:t>
            </a:r>
            <a:r>
              <a:rPr lang="en-US" b="0" i="1" u="none" strike="noStrike" dirty="0">
                <a:effectLst/>
                <a:latin typeface="Open Sans" panose="020B0606030504020204" pitchFamily="34" charset="0"/>
                <a:ea typeface="Open Sans" panose="020B0606030504020204" pitchFamily="34" charset="0"/>
                <a:cs typeface="Open Sans" panose="020B0606030504020204" pitchFamily="34" charset="0"/>
              </a:rPr>
              <a:t>Open University</a:t>
            </a:r>
            <a:r>
              <a:rPr lang="en-US" i="1" u="none" strike="noStrike" dirty="0">
                <a:latin typeface="Open Sans" panose="020B0606030504020204" pitchFamily="34" charset="0"/>
                <a:ea typeface="Open Sans" panose="020B0606030504020204" pitchFamily="34" charset="0"/>
                <a:cs typeface="Open Sans" panose="020B0606030504020204" pitchFamily="34" charset="0"/>
              </a:rPr>
              <a:t>, 1969</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86A7AC3D-EEFD-4E16-87F0-95642FC89847}"/>
              </a:ext>
            </a:extLst>
          </p:cNvPr>
          <p:cNvSpPr/>
          <p:nvPr/>
        </p:nvSpPr>
        <p:spPr>
          <a:xfrm>
            <a:off x="0" y="3276600"/>
            <a:ext cx="12192000" cy="2349500"/>
          </a:xfrm>
          <a:prstGeom prst="rect">
            <a:avLst/>
          </a:prstGeom>
          <a:solidFill>
            <a:srgbClr val="1E4B9B">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PT Sans" panose="020B0503020203020204" pitchFamily="34" charset="0"/>
              <a:ea typeface="PT Sans" panose="020B0503020203020204" pitchFamily="34" charset="0"/>
            </a:endParaRPr>
          </a:p>
        </p:txBody>
      </p:sp>
      <p:pic>
        <p:nvPicPr>
          <p:cNvPr id="6" name="Picture 4" descr="crowther.jpg">
            <a:extLst>
              <a:ext uri="{FF2B5EF4-FFF2-40B4-BE49-F238E27FC236}">
                <a16:creationId xmlns:a16="http://schemas.microsoft.com/office/drawing/2014/main" id="{1A28F647-DC41-D4E2-5F82-326F9A00C46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95077" y="3009900"/>
            <a:ext cx="3784173" cy="2770363"/>
          </a:xfrm>
          <a:prstGeom prst="rect">
            <a:avLst/>
          </a:prstGeom>
        </p:spPr>
      </p:pic>
      <p:sp>
        <p:nvSpPr>
          <p:cNvPr id="13" name="TextBox 12">
            <a:extLst>
              <a:ext uri="{FF2B5EF4-FFF2-40B4-BE49-F238E27FC236}">
                <a16:creationId xmlns:a16="http://schemas.microsoft.com/office/drawing/2014/main" id="{125E1D88-E5DD-4E0D-B486-76E717F74F4E}"/>
              </a:ext>
            </a:extLst>
          </p:cNvPr>
          <p:cNvSpPr txBox="1"/>
          <p:nvPr/>
        </p:nvSpPr>
        <p:spPr>
          <a:xfrm>
            <a:off x="126999" y="-341263"/>
            <a:ext cx="1685751" cy="3770263"/>
          </a:xfrm>
          <a:prstGeom prst="rect">
            <a:avLst/>
          </a:prstGeom>
          <a:noFill/>
        </p:spPr>
        <p:txBody>
          <a:bodyPr wrap="square">
            <a:spAutoFit/>
          </a:bodyPr>
          <a:lstStyle/>
          <a:p>
            <a:r>
              <a:rPr lang="en-US" sz="23900" dirty="0">
                <a:solidFill>
                  <a:srgbClr val="CED7E9"/>
                </a:solidFill>
                <a:latin typeface="Times New Roman" panose="02020603050405020304" pitchFamily="18" charset="0"/>
                <a:ea typeface="Open Sans" panose="020B0606030504020204" pitchFamily="34" charset="0"/>
                <a:cs typeface="Times New Roman" panose="02020603050405020304" pitchFamily="18" charset="0"/>
              </a:rPr>
              <a:t>“</a:t>
            </a:r>
          </a:p>
        </p:txBody>
      </p:sp>
    </p:spTree>
    <p:extLst>
      <p:ext uri="{BB962C8B-B14F-4D97-AF65-F5344CB8AC3E}">
        <p14:creationId xmlns:p14="http://schemas.microsoft.com/office/powerpoint/2010/main" val="221099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5228404" y="409575"/>
            <a:ext cx="6963596" cy="1325563"/>
          </a:xfrm>
        </p:spPr>
        <p:txBody>
          <a:bodyPr>
            <a:normAutofit/>
          </a:bodyPr>
          <a:lstStyle/>
          <a:p>
            <a:pPr algn="l"/>
            <a:r>
              <a:rPr lang="en-US" altLang="en-US" dirty="0"/>
              <a:t>‘Open-ness’ in Practice</a:t>
            </a:r>
            <a:endParaRPr lang="en-CA" altLang="en-US" dirty="0"/>
          </a:p>
        </p:txBody>
      </p:sp>
      <p:sp>
        <p:nvSpPr>
          <p:cNvPr id="24579" name="Rectangle 3"/>
          <p:cNvSpPr>
            <a:spLocks noGrp="1"/>
          </p:cNvSpPr>
          <p:nvPr>
            <p:ph idx="1"/>
          </p:nvPr>
        </p:nvSpPr>
        <p:spPr>
          <a:xfrm>
            <a:off x="5156200" y="1825625"/>
            <a:ext cx="6197600" cy="4351338"/>
          </a:xfrm>
        </p:spPr>
        <p:txBody>
          <a:bodyPr>
            <a:normAutofit/>
          </a:bodyPr>
          <a:lstStyle/>
          <a:p>
            <a:r>
              <a:rPr lang="en-US" altLang="en-US" sz="2800" dirty="0"/>
              <a:t>Open admission </a:t>
            </a:r>
            <a:br>
              <a:rPr lang="en-US" altLang="en-US" sz="2800" dirty="0"/>
            </a:br>
            <a:r>
              <a:rPr lang="en-US" altLang="en-US" sz="2800" dirty="0"/>
              <a:t>(no entry qualifications)</a:t>
            </a:r>
          </a:p>
          <a:p>
            <a:r>
              <a:rPr lang="en-US" altLang="en-US" sz="2800" dirty="0"/>
              <a:t>Multiple open channels </a:t>
            </a:r>
            <a:br>
              <a:rPr lang="en-US" altLang="en-US" sz="2800" dirty="0"/>
            </a:br>
            <a:r>
              <a:rPr lang="en-US" altLang="en-US" sz="2800" dirty="0"/>
              <a:t>(radio, TV, etc.)</a:t>
            </a:r>
          </a:p>
          <a:p>
            <a:r>
              <a:rPr lang="en-US" altLang="en-US" sz="2800" dirty="0"/>
              <a:t>Open curriculum</a:t>
            </a:r>
          </a:p>
          <a:p>
            <a:r>
              <a:rPr lang="en-US" altLang="en-US" sz="2800" dirty="0"/>
              <a:t>Open access (Anytime, anywhere)</a:t>
            </a:r>
          </a:p>
          <a:p>
            <a:r>
              <a:rPr lang="en-US" altLang="en-US" sz="2800" dirty="0"/>
              <a:t>Open participation</a:t>
            </a:r>
          </a:p>
          <a:p>
            <a:r>
              <a:rPr lang="en-US" altLang="en-US" sz="2800" dirty="0"/>
              <a:t>Open accreditation</a:t>
            </a:r>
            <a:endParaRPr lang="en-CA" altLang="en-US" sz="2800" dirty="0"/>
          </a:p>
        </p:txBody>
      </p:sp>
      <p:sp>
        <p:nvSpPr>
          <p:cNvPr id="2" name="TextBox 1">
            <a:extLst>
              <a:ext uri="{FF2B5EF4-FFF2-40B4-BE49-F238E27FC236}">
                <a16:creationId xmlns:a16="http://schemas.microsoft.com/office/drawing/2014/main" id="{8171B20D-BAD6-45A9-98EE-528D6B1371BC}"/>
              </a:ext>
            </a:extLst>
          </p:cNvPr>
          <p:cNvSpPr txBox="1"/>
          <p:nvPr/>
        </p:nvSpPr>
        <p:spPr>
          <a:xfrm>
            <a:off x="5228404" y="6038463"/>
            <a:ext cx="156510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altLang="en-US" sz="1200" b="0"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Wedemeyer</a:t>
            </a:r>
            <a:r>
              <a:rPr kumimoji="0" lang="en-US" alt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1973)</a:t>
            </a:r>
            <a:endPar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C7320FE1-A7B0-45D4-BE21-2475718EEBDA}"/>
              </a:ext>
            </a:extLst>
          </p:cNvPr>
          <p:cNvPicPr>
            <a:picLocks noChangeAspect="1"/>
          </p:cNvPicPr>
          <p:nvPr/>
        </p:nvPicPr>
        <p:blipFill>
          <a:blip r:embed="rId3"/>
          <a:stretch>
            <a:fillRect/>
          </a:stretch>
        </p:blipFill>
        <p:spPr>
          <a:xfrm>
            <a:off x="0" y="0"/>
            <a:ext cx="4660597" cy="6879562"/>
          </a:xfrm>
          <a:prstGeom prst="rect">
            <a:avLst/>
          </a:prstGeom>
        </p:spPr>
      </p:pic>
    </p:spTree>
    <p:extLst>
      <p:ext uri="{BB962C8B-B14F-4D97-AF65-F5344CB8AC3E}">
        <p14:creationId xmlns:p14="http://schemas.microsoft.com/office/powerpoint/2010/main" val="326063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115A309F-84A0-43C5-91C3-BF89FE7B10D1}"/>
              </a:ext>
            </a:extLst>
          </p:cNvPr>
          <p:cNvSpPr/>
          <p:nvPr/>
        </p:nvSpPr>
        <p:spPr>
          <a:xfrm>
            <a:off x="0" y="646723"/>
            <a:ext cx="12192000" cy="4834335"/>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rgbClr val="8194E3">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udea" panose="02000000000000000000" pitchFamily="50" charset="0"/>
            </a:endParaRPr>
          </a:p>
        </p:txBody>
      </p:sp>
      <p:graphicFrame>
        <p:nvGraphicFramePr>
          <p:cNvPr id="9" name="Content Placeholder 3">
            <a:extLst>
              <a:ext uri="{FF2B5EF4-FFF2-40B4-BE49-F238E27FC236}">
                <a16:creationId xmlns:a16="http://schemas.microsoft.com/office/drawing/2014/main" id="{B1F837A2-ADAF-43CD-A5A6-EC3A44E4A016}"/>
              </a:ext>
            </a:extLst>
          </p:cNvPr>
          <p:cNvGraphicFramePr>
            <a:graphicFrameLocks/>
          </p:cNvGraphicFramePr>
          <p:nvPr/>
        </p:nvGraphicFramePr>
        <p:xfrm>
          <a:off x="990600" y="9620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Diagram&#10;&#10;Description automatically generated">
            <a:extLst>
              <a:ext uri="{FF2B5EF4-FFF2-40B4-BE49-F238E27FC236}">
                <a16:creationId xmlns:a16="http://schemas.microsoft.com/office/drawing/2014/main" id="{EAC74AEB-CEDD-4226-94C6-0D6A30FE38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8760" y="1369060"/>
            <a:ext cx="3075980" cy="2305487"/>
          </a:xfrm>
          <a:prstGeom prst="rect">
            <a:avLst/>
          </a:prstGeom>
        </p:spPr>
      </p:pic>
      <p:pic>
        <p:nvPicPr>
          <p:cNvPr id="12" name="Picture 11">
            <a:extLst>
              <a:ext uri="{FF2B5EF4-FFF2-40B4-BE49-F238E27FC236}">
                <a16:creationId xmlns:a16="http://schemas.microsoft.com/office/drawing/2014/main" id="{6E4ACB44-5B5F-4F3D-9E2D-A1A8D60C3396}"/>
              </a:ext>
            </a:extLst>
          </p:cNvPr>
          <p:cNvPicPr>
            <a:picLocks noChangeAspect="1"/>
          </p:cNvPicPr>
          <p:nvPr/>
        </p:nvPicPr>
        <p:blipFill>
          <a:blip r:embed="rId9"/>
          <a:stretch>
            <a:fillRect/>
          </a:stretch>
        </p:blipFill>
        <p:spPr>
          <a:xfrm>
            <a:off x="998160" y="1376942"/>
            <a:ext cx="3116640" cy="2316218"/>
          </a:xfrm>
          <a:prstGeom prst="rect">
            <a:avLst/>
          </a:prstGeom>
        </p:spPr>
      </p:pic>
      <p:pic>
        <p:nvPicPr>
          <p:cNvPr id="13" name="Picture 12">
            <a:extLst>
              <a:ext uri="{FF2B5EF4-FFF2-40B4-BE49-F238E27FC236}">
                <a16:creationId xmlns:a16="http://schemas.microsoft.com/office/drawing/2014/main" id="{E22DB8D6-D62D-4701-8436-71CACB8201A0}"/>
              </a:ext>
            </a:extLst>
          </p:cNvPr>
          <p:cNvPicPr>
            <a:picLocks noChangeAspect="1"/>
          </p:cNvPicPr>
          <p:nvPr/>
        </p:nvPicPr>
        <p:blipFill>
          <a:blip r:embed="rId10"/>
          <a:stretch>
            <a:fillRect/>
          </a:stretch>
        </p:blipFill>
        <p:spPr>
          <a:xfrm>
            <a:off x="4559619" y="1369060"/>
            <a:ext cx="3116640" cy="2324099"/>
          </a:xfrm>
          <a:prstGeom prst="rect">
            <a:avLst/>
          </a:prstGeom>
        </p:spPr>
      </p:pic>
    </p:spTree>
    <p:extLst>
      <p:ext uri="{BB962C8B-B14F-4D97-AF65-F5344CB8AC3E}">
        <p14:creationId xmlns:p14="http://schemas.microsoft.com/office/powerpoint/2010/main" val="1036778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F5F2-772A-4181-B711-56A10A636D60}"/>
              </a:ext>
            </a:extLst>
          </p:cNvPr>
          <p:cNvSpPr>
            <a:spLocks noGrp="1"/>
          </p:cNvSpPr>
          <p:nvPr>
            <p:ph type="title"/>
          </p:nvPr>
        </p:nvSpPr>
        <p:spPr/>
        <p:txBody>
          <a:bodyPr/>
          <a:lstStyle/>
          <a:p>
            <a:r>
              <a:rPr lang="en-US" dirty="0"/>
              <a:t>Terminologies used</a:t>
            </a:r>
            <a:endParaRPr lang="en-CA" dirty="0"/>
          </a:p>
        </p:txBody>
      </p:sp>
      <p:graphicFrame>
        <p:nvGraphicFramePr>
          <p:cNvPr id="5" name="Diagram 4">
            <a:extLst>
              <a:ext uri="{FF2B5EF4-FFF2-40B4-BE49-F238E27FC236}">
                <a16:creationId xmlns:a16="http://schemas.microsoft.com/office/drawing/2014/main" id="{7621A034-7A36-4462-AB69-512CB4800103}"/>
              </a:ext>
            </a:extLst>
          </p:cNvPr>
          <p:cNvGraphicFramePr/>
          <p:nvPr/>
        </p:nvGraphicFramePr>
        <p:xfrm>
          <a:off x="965504" y="1541417"/>
          <a:ext cx="10329513" cy="4955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A16E47A-8D43-428E-8252-1CD0B58294E9}"/>
              </a:ext>
            </a:extLst>
          </p:cNvPr>
          <p:cNvSpPr txBox="1"/>
          <p:nvPr/>
        </p:nvSpPr>
        <p:spPr>
          <a:xfrm>
            <a:off x="965503" y="4019005"/>
            <a:ext cx="1856073" cy="666206"/>
          </a:xfrm>
          <a:prstGeom prst="rect">
            <a:avLst/>
          </a:prstGeom>
          <a:noFill/>
        </p:spPr>
        <p:txBody>
          <a:bodyPr wrap="square" rtlCol="0">
            <a:spAutoFit/>
          </a:bodyPr>
          <a:lstStyle/>
          <a:p>
            <a:pPr algn="ctr"/>
            <a:r>
              <a:rPr lang="en-US" dirty="0">
                <a:solidFill>
                  <a:schemeClr val="bg1"/>
                </a:solidFill>
              </a:rPr>
              <a:t>United State of America</a:t>
            </a:r>
            <a:endParaRPr lang="en-CA" dirty="0">
              <a:solidFill>
                <a:schemeClr val="bg1"/>
              </a:solidFill>
            </a:endParaRPr>
          </a:p>
        </p:txBody>
      </p:sp>
      <p:sp>
        <p:nvSpPr>
          <p:cNvPr id="7" name="TextBox 6">
            <a:extLst>
              <a:ext uri="{FF2B5EF4-FFF2-40B4-BE49-F238E27FC236}">
                <a16:creationId xmlns:a16="http://schemas.microsoft.com/office/drawing/2014/main" id="{FFEC0BBA-767A-433F-8A02-63BBADCA2CBE}"/>
              </a:ext>
            </a:extLst>
          </p:cNvPr>
          <p:cNvSpPr txBox="1"/>
          <p:nvPr/>
        </p:nvSpPr>
        <p:spPr>
          <a:xfrm>
            <a:off x="3080006" y="4019005"/>
            <a:ext cx="1856073" cy="646331"/>
          </a:xfrm>
          <a:prstGeom prst="rect">
            <a:avLst/>
          </a:prstGeom>
          <a:noFill/>
        </p:spPr>
        <p:txBody>
          <a:bodyPr wrap="square" rtlCol="0">
            <a:spAutoFit/>
          </a:bodyPr>
          <a:lstStyle/>
          <a:p>
            <a:pPr algn="ctr"/>
            <a:r>
              <a:rPr lang="en-US" dirty="0">
                <a:solidFill>
                  <a:schemeClr val="bg1"/>
                </a:solidFill>
              </a:rPr>
              <a:t>India, United Kingdom</a:t>
            </a:r>
            <a:endParaRPr lang="en-CA" dirty="0">
              <a:solidFill>
                <a:schemeClr val="bg1"/>
              </a:solidFill>
            </a:endParaRPr>
          </a:p>
        </p:txBody>
      </p:sp>
      <p:sp>
        <p:nvSpPr>
          <p:cNvPr id="8" name="TextBox 7">
            <a:extLst>
              <a:ext uri="{FF2B5EF4-FFF2-40B4-BE49-F238E27FC236}">
                <a16:creationId xmlns:a16="http://schemas.microsoft.com/office/drawing/2014/main" id="{A370858B-AE75-458C-A19B-54570BC8E9B0}"/>
              </a:ext>
            </a:extLst>
          </p:cNvPr>
          <p:cNvSpPr txBox="1"/>
          <p:nvPr/>
        </p:nvSpPr>
        <p:spPr>
          <a:xfrm>
            <a:off x="5194931" y="4019005"/>
            <a:ext cx="1856073" cy="646331"/>
          </a:xfrm>
          <a:prstGeom prst="rect">
            <a:avLst/>
          </a:prstGeom>
          <a:noFill/>
        </p:spPr>
        <p:txBody>
          <a:bodyPr wrap="square" rtlCol="0">
            <a:spAutoFit/>
          </a:bodyPr>
          <a:lstStyle/>
          <a:p>
            <a:pPr algn="ctr"/>
            <a:r>
              <a:rPr lang="en-US" dirty="0">
                <a:solidFill>
                  <a:schemeClr val="bg1"/>
                </a:solidFill>
              </a:rPr>
              <a:t>Australia, New Zealand</a:t>
            </a:r>
            <a:endParaRPr lang="en-CA" dirty="0">
              <a:solidFill>
                <a:schemeClr val="bg1"/>
              </a:solidFill>
            </a:endParaRPr>
          </a:p>
        </p:txBody>
      </p:sp>
      <p:sp>
        <p:nvSpPr>
          <p:cNvPr id="9" name="TextBox 8">
            <a:extLst>
              <a:ext uri="{FF2B5EF4-FFF2-40B4-BE49-F238E27FC236}">
                <a16:creationId xmlns:a16="http://schemas.microsoft.com/office/drawing/2014/main" id="{809C3095-C7F4-4A53-AB6E-C1A643D5DDEA}"/>
              </a:ext>
            </a:extLst>
          </p:cNvPr>
          <p:cNvSpPr txBox="1"/>
          <p:nvPr/>
        </p:nvSpPr>
        <p:spPr>
          <a:xfrm>
            <a:off x="7325171" y="3953691"/>
            <a:ext cx="1856073" cy="646331"/>
          </a:xfrm>
          <a:prstGeom prst="rect">
            <a:avLst/>
          </a:prstGeom>
          <a:noFill/>
        </p:spPr>
        <p:txBody>
          <a:bodyPr wrap="square" rtlCol="0">
            <a:spAutoFit/>
          </a:bodyPr>
          <a:lstStyle/>
          <a:p>
            <a:pPr algn="ctr"/>
            <a:r>
              <a:rPr lang="en-US" dirty="0">
                <a:solidFill>
                  <a:schemeClr val="bg1"/>
                </a:solidFill>
              </a:rPr>
              <a:t>More widely used</a:t>
            </a:r>
            <a:endParaRPr lang="en-CA" dirty="0">
              <a:solidFill>
                <a:schemeClr val="bg1"/>
              </a:solidFill>
            </a:endParaRPr>
          </a:p>
        </p:txBody>
      </p:sp>
      <p:sp>
        <p:nvSpPr>
          <p:cNvPr id="10" name="TextBox 9">
            <a:extLst>
              <a:ext uri="{FF2B5EF4-FFF2-40B4-BE49-F238E27FC236}">
                <a16:creationId xmlns:a16="http://schemas.microsoft.com/office/drawing/2014/main" id="{A66755C7-6312-40C8-A993-075AD56B12E3}"/>
              </a:ext>
            </a:extLst>
          </p:cNvPr>
          <p:cNvSpPr txBox="1"/>
          <p:nvPr/>
        </p:nvSpPr>
        <p:spPr>
          <a:xfrm>
            <a:off x="9405259" y="3953691"/>
            <a:ext cx="1856073" cy="369332"/>
          </a:xfrm>
          <a:prstGeom prst="rect">
            <a:avLst/>
          </a:prstGeom>
          <a:noFill/>
        </p:spPr>
        <p:txBody>
          <a:bodyPr wrap="square" rtlCol="0">
            <a:spAutoFit/>
          </a:bodyPr>
          <a:lstStyle/>
          <a:p>
            <a:pPr algn="ctr"/>
            <a:r>
              <a:rPr lang="en-US" dirty="0">
                <a:solidFill>
                  <a:schemeClr val="bg1"/>
                </a:solidFill>
              </a:rPr>
              <a:t>New age DE</a:t>
            </a:r>
            <a:endParaRPr lang="en-CA" dirty="0">
              <a:solidFill>
                <a:schemeClr val="bg1"/>
              </a:solidFill>
            </a:endParaRPr>
          </a:p>
        </p:txBody>
      </p:sp>
    </p:spTree>
    <p:extLst>
      <p:ext uri="{BB962C8B-B14F-4D97-AF65-F5344CB8AC3E}">
        <p14:creationId xmlns:p14="http://schemas.microsoft.com/office/powerpoint/2010/main" val="87219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creenshot, graphics, design, art&#10;&#10;Description automatically generated"/>
          <p:cNvPicPr>
            <a:picLocks noChangeAspect="1"/>
          </p:cNvPicPr>
          <p:nvPr/>
        </p:nvPicPr>
        <p:blipFill rotWithShape="1">
          <a:blip r:embed="rId3" cstate="email"/>
          <a:srcRect/>
          <a:stretch>
            <a:fillRect/>
          </a:stretch>
        </p:blipFill>
        <p:spPr>
          <a:xfrm rot="10800000">
            <a:off x="-1" y="10"/>
            <a:ext cx="9669643" cy="6857990"/>
          </a:xfrm>
          <a:prstGeom prst="rect">
            <a:avLst/>
          </a:prstGeom>
        </p:spPr>
      </p:pic>
      <p:sp>
        <p:nvSpPr>
          <p:cNvPr id="11" name="Rectangle 10"/>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960914" y="1654629"/>
            <a:ext cx="8596085" cy="3599542"/>
          </a:xfrm>
        </p:spPr>
        <p:txBody>
          <a:bodyPr>
            <a:normAutofit/>
          </a:bodyPr>
          <a:lstStyle/>
          <a:p>
            <a:pPr algn="r"/>
            <a:r>
              <a:rPr lang="en-CA" sz="7200" dirty="0">
                <a:latin typeface="Open Sans" panose="020B0606030504020204" pitchFamily="34" charset="0"/>
                <a:ea typeface="Open Sans" panose="020B0606030504020204" pitchFamily="34" charset="0"/>
                <a:cs typeface="Open Sans" panose="020B0606030504020204" pitchFamily="34" charset="0"/>
              </a:rPr>
              <a:t>Blended learning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800" b="1" dirty="0"/>
              <a:t>Blended Skills Training?</a:t>
            </a:r>
            <a:endParaRPr lang="en-US" sz="3800" b="1"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Content Placeholder 4"/>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2019935" y="5530850"/>
            <a:ext cx="9001760" cy="368300"/>
          </a:xfrm>
          <a:prstGeom prst="rect">
            <a:avLst/>
          </a:prstGeom>
          <a:noFill/>
        </p:spPr>
        <p:txBody>
          <a:bodyPr wrap="square" rtlCol="0">
            <a:spAutoFit/>
          </a:bodyPr>
          <a:lstStyle/>
          <a:p>
            <a:pPr algn="ctr"/>
            <a:r>
              <a:rPr lang="en-US" sz="1800" dirty="0">
                <a:solidFill>
                  <a:schemeClr val="bg1"/>
                </a:solidFill>
              </a:rPr>
              <a:t>Open and Distance Learning</a:t>
            </a:r>
          </a:p>
        </p:txBody>
      </p:sp>
      <p:sp>
        <p:nvSpPr>
          <p:cNvPr id="7" name="TextBox 6"/>
          <p:cNvSpPr txBox="1"/>
          <p:nvPr/>
        </p:nvSpPr>
        <p:spPr>
          <a:xfrm>
            <a:off x="8548657" y="4842248"/>
            <a:ext cx="2037737" cy="646331"/>
          </a:xfrm>
          <a:prstGeom prst="rect">
            <a:avLst/>
          </a:prstGeom>
          <a:noFill/>
        </p:spPr>
        <p:txBody>
          <a:bodyPr wrap="square" rtlCol="0">
            <a:spAutoFit/>
          </a:bodyPr>
          <a:lstStyle/>
          <a:p>
            <a:pPr algn="ctr"/>
            <a:r>
              <a:rPr lang="en-US" sz="1800" dirty="0"/>
              <a:t>MOOC</a:t>
            </a:r>
          </a:p>
          <a:p>
            <a:pPr algn="ctr"/>
            <a:r>
              <a:rPr lang="en-US" sz="1800" dirty="0"/>
              <a:t>Mobile learning</a:t>
            </a:r>
          </a:p>
        </p:txBody>
      </p:sp>
      <p:sp>
        <p:nvSpPr>
          <p:cNvPr id="8" name="Arrow: Left-Right 7"/>
          <p:cNvSpPr/>
          <p:nvPr/>
        </p:nvSpPr>
        <p:spPr>
          <a:xfrm>
            <a:off x="838200" y="4880040"/>
            <a:ext cx="6941457" cy="685800"/>
          </a:xfrm>
          <a:prstGeom prst="leftRightArrow">
            <a:avLst/>
          </a:prstGeom>
          <a:solidFill>
            <a:schemeClr val="tx1"/>
          </a:solidFill>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CA"/>
          </a:p>
        </p:txBody>
      </p:sp>
      <p:sp>
        <p:nvSpPr>
          <p:cNvPr id="9" name="TextBox 8"/>
          <p:cNvSpPr txBox="1"/>
          <p:nvPr/>
        </p:nvSpPr>
        <p:spPr>
          <a:xfrm>
            <a:off x="1165860" y="5027930"/>
            <a:ext cx="6242050" cy="368300"/>
          </a:xfrm>
          <a:prstGeom prst="rect">
            <a:avLst/>
          </a:prstGeom>
          <a:noFill/>
        </p:spPr>
        <p:txBody>
          <a:bodyPr wrap="square" rtlCol="0">
            <a:spAutoFit/>
          </a:bodyPr>
          <a:lstStyle/>
          <a:p>
            <a:pPr algn="ctr"/>
            <a:r>
              <a:rPr lang="en-US" sz="1800" dirty="0">
                <a:solidFill>
                  <a:schemeClr val="bg1"/>
                </a:solidFill>
              </a:rPr>
              <a:t>ICT integration in teaching and learning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256032"/>
            <a:ext cx="10506456" cy="1014984"/>
          </a:xfrm>
        </p:spPr>
        <p:txBody>
          <a:bodyPr anchor="b">
            <a:normAutofit/>
          </a:bodyPr>
          <a:lstStyle/>
          <a:p>
            <a:r>
              <a:rPr lang="en-CA" b="1" dirty="0"/>
              <a:t>Challenges</a:t>
            </a:r>
          </a:p>
        </p:txBody>
      </p:sp>
      <p:graphicFrame>
        <p:nvGraphicFramePr>
          <p:cNvPr id="5" name="Content Placeholder 2"/>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52650" y="272746"/>
            <a:ext cx="7886700" cy="1325563"/>
          </a:xfrm>
        </p:spPr>
        <p:txBody>
          <a:bodyPr>
            <a:normAutofit/>
          </a:bodyPr>
          <a:lstStyle/>
          <a:p>
            <a:r>
              <a:rPr lang="en-US" sz="4800" dirty="0"/>
              <a:t>Blended Learning is</a:t>
            </a:r>
          </a:p>
        </p:txBody>
      </p:sp>
      <p:sp>
        <p:nvSpPr>
          <p:cNvPr id="5" name="TextBox 4"/>
          <p:cNvSpPr txBox="1"/>
          <p:nvPr/>
        </p:nvSpPr>
        <p:spPr>
          <a:xfrm>
            <a:off x="2493819" y="5757950"/>
            <a:ext cx="7287491" cy="646331"/>
          </a:xfrm>
          <a:prstGeom prst="rect">
            <a:avLst/>
          </a:prstGeom>
          <a:noFill/>
        </p:spPr>
        <p:txBody>
          <a:bodyPr wrap="square" rtlCol="0">
            <a:spAutoFit/>
          </a:bodyPr>
          <a:lstStyle/>
          <a:p>
            <a:r>
              <a:rPr lang="en-US" dirty="0"/>
              <a:t>Source: Garrison, D., &amp; Vaughan, N. (2008). </a:t>
            </a:r>
            <a:r>
              <a:rPr lang="en-US" i="1" dirty="0"/>
              <a:t>Blended learning in higher education</a:t>
            </a:r>
            <a:r>
              <a:rPr lang="en-US" dirty="0"/>
              <a:t>. San Francisco, CA: Jossey-Bass.</a:t>
            </a:r>
          </a:p>
        </p:txBody>
      </p:sp>
      <p:sp>
        <p:nvSpPr>
          <p:cNvPr id="2" name="Double Brace 1"/>
          <p:cNvSpPr/>
          <p:nvPr/>
        </p:nvSpPr>
        <p:spPr>
          <a:xfrm>
            <a:off x="2493819" y="2083724"/>
            <a:ext cx="7490115" cy="2432858"/>
          </a:xfrm>
          <a:prstGeom prst="bracePair">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800" dirty="0"/>
              <a:t>the thoughtful fusion of face-to-face and online learning experiences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a:t>What is being blended?</a:t>
            </a:r>
          </a:p>
        </p:txBody>
      </p:sp>
      <p:sp>
        <p:nvSpPr>
          <p:cNvPr id="3" name="Content Placeholder 2"/>
          <p:cNvSpPr>
            <a:spLocks noGrp="1"/>
          </p:cNvSpPr>
          <p:nvPr>
            <p:ph idx="1"/>
          </p:nvPr>
        </p:nvSpPr>
        <p:spPr>
          <a:xfrm>
            <a:off x="838200" y="1770380"/>
            <a:ext cx="4892040" cy="4351655"/>
          </a:xfrm>
        </p:spPr>
        <p:txBody>
          <a:bodyPr>
            <a:normAutofit/>
          </a:bodyPr>
          <a:lstStyle/>
          <a:p>
            <a:r>
              <a:rPr lang="en-US" sz="3200" dirty="0"/>
              <a:t>Combining instructional modalities (or delivery media)</a:t>
            </a:r>
          </a:p>
          <a:p>
            <a:r>
              <a:rPr lang="en-US" sz="3200" dirty="0"/>
              <a:t>Combining instructional methods </a:t>
            </a:r>
          </a:p>
          <a:p>
            <a:r>
              <a:rPr lang="en-US" sz="3200" dirty="0"/>
              <a:t>Combining online and face-to-face instruction</a:t>
            </a:r>
            <a:endParaRPr lang="en-CA" sz="3200" dirty="0"/>
          </a:p>
        </p:txBody>
      </p:sp>
      <p:pic>
        <p:nvPicPr>
          <p:cNvPr id="6" name="Picture 5"/>
          <p:cNvPicPr>
            <a:picLocks noChangeAspect="1"/>
          </p:cNvPicPr>
          <p:nvPr/>
        </p:nvPicPr>
        <p:blipFill>
          <a:blip r:embed="rId3" cstate="screen"/>
          <a:stretch>
            <a:fillRect/>
          </a:stretch>
        </p:blipFill>
        <p:spPr>
          <a:xfrm>
            <a:off x="5929381" y="1814542"/>
            <a:ext cx="4731905" cy="312876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52403" y="1"/>
            <a:ext cx="7886700" cy="1325563"/>
          </a:xfrm>
        </p:spPr>
        <p:txBody>
          <a:bodyPr>
            <a:normAutofit/>
          </a:bodyPr>
          <a:lstStyle/>
          <a:p>
            <a:r>
              <a:rPr lang="en-US" sz="4800" dirty="0"/>
              <a:t>Levels of Blending</a:t>
            </a:r>
          </a:p>
        </p:txBody>
      </p:sp>
      <p:sp>
        <p:nvSpPr>
          <p:cNvPr id="6" name="Title 1"/>
          <p:cNvSpPr txBox="1"/>
          <p:nvPr/>
        </p:nvSpPr>
        <p:spPr>
          <a:xfrm>
            <a:off x="2337164" y="2057404"/>
            <a:ext cx="7923333" cy="37669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rgbClr val="312A7F"/>
                </a:solidFill>
                <a:latin typeface="HelveticaNeueLT Std Med" panose="020B0604020202020204" pitchFamily="34" charset="0"/>
                <a:ea typeface="+mj-ea"/>
                <a:cs typeface="+mj-cs"/>
              </a:defRPr>
            </a:lvl1pPr>
          </a:lstStyle>
          <a:p>
            <a:pPr>
              <a:defRPr/>
            </a:pPr>
            <a:endParaRPr lang="en-US" sz="1800" i="1" dirty="0"/>
          </a:p>
        </p:txBody>
      </p:sp>
      <p:sp>
        <p:nvSpPr>
          <p:cNvPr id="12" name="Content Placeholder 1"/>
          <p:cNvSpPr txBox="1"/>
          <p:nvPr/>
        </p:nvSpPr>
        <p:spPr>
          <a:xfrm>
            <a:off x="1612055" y="1757786"/>
            <a:ext cx="6059753" cy="4591046"/>
          </a:xfrm>
          <a:prstGeom prst="rect">
            <a:avLst/>
          </a:prstGeom>
        </p:spPr>
        <p:txBody>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rgbClr val="290088"/>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rgbClr val="290088"/>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rgbClr val="290088"/>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rgbClr val="290088"/>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HelveticaNeueLT Std L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endParaRPr lang="en-US" sz="3600" dirty="0">
              <a:solidFill>
                <a:schemeClr val="bg1"/>
              </a:solidFill>
              <a:latin typeface="Calibri" panose="020F0502020204030204" pitchFamily="34" charset="0"/>
            </a:endParaRPr>
          </a:p>
        </p:txBody>
      </p:sp>
      <p:graphicFrame>
        <p:nvGraphicFramePr>
          <p:cNvPr id="2" name="Diagram 1"/>
          <p:cNvGraphicFramePr/>
          <p:nvPr/>
        </p:nvGraphicFramePr>
        <p:xfrm>
          <a:off x="2097055" y="1017604"/>
          <a:ext cx="8253253" cy="5331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stretch>
            <a:fillRect/>
          </a:stretch>
        </p:blipFill>
        <p:spPr>
          <a:xfrm>
            <a:off x="3937000" y="-209550"/>
            <a:ext cx="8613775" cy="5672840"/>
          </a:xfrm>
        </p:spPr>
      </p:pic>
      <p:sp>
        <p:nvSpPr>
          <p:cNvPr id="6" name="TextBox 5"/>
          <p:cNvSpPr txBox="1"/>
          <p:nvPr/>
        </p:nvSpPr>
        <p:spPr>
          <a:xfrm>
            <a:off x="590137" y="6045200"/>
            <a:ext cx="10325391" cy="369332"/>
          </a:xfrm>
          <a:prstGeom prst="rect">
            <a:avLst/>
          </a:prstGeom>
          <a:noFill/>
        </p:spPr>
        <p:txBody>
          <a:bodyPr wrap="none" rtlCol="0">
            <a:spAutoFit/>
          </a:bodyPr>
          <a:lstStyle/>
          <a:p>
            <a:r>
              <a:rPr lang="en-US" dirty="0"/>
              <a:t>Source: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https://worldpopulationreview.com/country-rankings/median-age</a:t>
            </a:r>
            <a:r>
              <a:rPr lang="en-US" dirty="0"/>
              <a:t> ,Retrieved on 20 November 2023 </a:t>
            </a:r>
          </a:p>
        </p:txBody>
      </p:sp>
      <p:sp>
        <p:nvSpPr>
          <p:cNvPr id="2" name="Title 1"/>
          <p:cNvSpPr>
            <a:spLocks noGrp="1"/>
          </p:cNvSpPr>
          <p:nvPr>
            <p:ph type="title"/>
          </p:nvPr>
        </p:nvSpPr>
        <p:spPr>
          <a:xfrm>
            <a:off x="469900" y="3049938"/>
            <a:ext cx="4533900" cy="1325563"/>
          </a:xfrm>
        </p:spPr>
        <p:txBody>
          <a:bodyPr>
            <a:normAutofit/>
          </a:bodyPr>
          <a:lstStyle/>
          <a:p>
            <a:r>
              <a:rPr lang="en-US" dirty="0"/>
              <a:t>World Median Age by Country - 2020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p:cNvSpPr txBox="1"/>
          <p:nvPr/>
        </p:nvSpPr>
        <p:spPr>
          <a:xfrm>
            <a:off x="7180593" y="4970371"/>
            <a:ext cx="3533403" cy="959261"/>
          </a:xfrm>
          <a:prstGeom prst="rect">
            <a:avLst/>
          </a:prstGeom>
        </p:spPr>
        <p:txBody>
          <a:bodyPr vert="horz" lIns="68580" tIns="34290" rIns="68580" bIns="3429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2400" dirty="0">
              <a:solidFill>
                <a:schemeClr val="tx1">
                  <a:lumMod val="85000"/>
                  <a:lumOff val="15000"/>
                </a:schemeClr>
              </a:solidFill>
              <a:cs typeface="Arial" panose="020B0604020202090204" pitchFamily="34" charset="0"/>
            </a:endParaRPr>
          </a:p>
        </p:txBody>
      </p:sp>
      <p:pic>
        <p:nvPicPr>
          <p:cNvPr id="7" name="Picture 6"/>
          <p:cNvPicPr>
            <a:picLocks noChangeAspect="1"/>
          </p:cNvPicPr>
          <p:nvPr/>
        </p:nvPicPr>
        <p:blipFill>
          <a:blip r:embed="rId3"/>
          <a:stretch>
            <a:fillRect/>
          </a:stretch>
        </p:blipFill>
        <p:spPr>
          <a:xfrm>
            <a:off x="2014941" y="1529542"/>
            <a:ext cx="8132128" cy="4208633"/>
          </a:xfrm>
          <a:prstGeom prst="rect">
            <a:avLst/>
          </a:prstGeom>
        </p:spPr>
      </p:pic>
      <p:sp>
        <p:nvSpPr>
          <p:cNvPr id="11" name="TextBox 10"/>
          <p:cNvSpPr txBox="1"/>
          <p:nvPr/>
        </p:nvSpPr>
        <p:spPr>
          <a:xfrm>
            <a:off x="1668087" y="5870674"/>
            <a:ext cx="8478982" cy="738664"/>
          </a:xfrm>
          <a:prstGeom prst="rect">
            <a:avLst/>
          </a:prstGeom>
          <a:noFill/>
        </p:spPr>
        <p:txBody>
          <a:bodyPr wrap="square" rtlCol="0">
            <a:spAutoFit/>
          </a:bodyPr>
          <a:lstStyle/>
          <a:p>
            <a:r>
              <a:rPr lang="en-US" sz="1400" dirty="0"/>
              <a:t>Source: Allen, &amp; Seaman (2014). </a:t>
            </a:r>
            <a:r>
              <a:rPr lang="en-US" sz="1400" i="1" dirty="0"/>
              <a:t>Grade Change: Tracking Online Education in the United States</a:t>
            </a:r>
            <a:r>
              <a:rPr lang="en-US" sz="1400" dirty="0"/>
              <a:t>, Babson Survey Research Group and Quahog Research Group. Retrieved from https://www.onlinelearningsurvey.com/reports/gradechange.pdf</a:t>
            </a:r>
          </a:p>
        </p:txBody>
      </p:sp>
      <p:sp>
        <p:nvSpPr>
          <p:cNvPr id="2" name="Title 1"/>
          <p:cNvSpPr>
            <a:spLocks noGrp="1"/>
          </p:cNvSpPr>
          <p:nvPr>
            <p:ph type="title"/>
          </p:nvPr>
        </p:nvSpPr>
        <p:spPr/>
        <p:txBody>
          <a:bodyPr>
            <a:normAutofit/>
          </a:bodyPr>
          <a:lstStyle/>
          <a:p>
            <a:r>
              <a:rPr lang="en-US" sz="4800" dirty="0"/>
              <a:t>How much of blending?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pic>
        <p:nvPicPr>
          <p:cNvPr id="11" name="Content Placeholder 10"/>
          <p:cNvPicPr>
            <a:picLocks noGrp="1" noChangeAspect="1"/>
          </p:cNvPicPr>
          <p:nvPr>
            <p:ph idx="1"/>
          </p:nvPr>
        </p:nvPicPr>
        <p:blipFill>
          <a:blip r:embed="rId2"/>
          <a:stretch>
            <a:fillRect/>
          </a:stretch>
        </p:blipFill>
        <p:spPr>
          <a:xfrm>
            <a:off x="2097232" y="2058856"/>
            <a:ext cx="7886700" cy="2732178"/>
          </a:xfrm>
          <a:prstGeom prst="rect">
            <a:avLst/>
          </a:prstGeom>
        </p:spPr>
      </p:pic>
      <p:sp>
        <p:nvSpPr>
          <p:cNvPr id="12" name="TextBox 11"/>
          <p:cNvSpPr txBox="1"/>
          <p:nvPr/>
        </p:nvSpPr>
        <p:spPr>
          <a:xfrm>
            <a:off x="1651462" y="6129252"/>
            <a:ext cx="8387888" cy="523220"/>
          </a:xfrm>
          <a:prstGeom prst="rect">
            <a:avLst/>
          </a:prstGeom>
          <a:noFill/>
        </p:spPr>
        <p:txBody>
          <a:bodyPr wrap="square" rtlCol="0">
            <a:spAutoFit/>
          </a:bodyPr>
          <a:lstStyle/>
          <a:p>
            <a:r>
              <a:rPr lang="en-US" sz="1400" dirty="0"/>
              <a:t>Source: </a:t>
            </a:r>
            <a:r>
              <a:rPr lang="en-US" sz="1400" dirty="0" err="1"/>
              <a:t>Gedik</a:t>
            </a:r>
            <a:r>
              <a:rPr lang="en-US" sz="1400" dirty="0"/>
              <a:t>, N., </a:t>
            </a:r>
            <a:r>
              <a:rPr lang="en-US" sz="1400" dirty="0" err="1"/>
              <a:t>Kiraz</a:t>
            </a:r>
            <a:r>
              <a:rPr lang="en-US" sz="1400" dirty="0"/>
              <a:t>, E., &amp; </a:t>
            </a:r>
            <a:r>
              <a:rPr lang="en-US" sz="1400" dirty="0" err="1"/>
              <a:t>Ozden</a:t>
            </a:r>
            <a:r>
              <a:rPr lang="en-US" sz="1400" dirty="0"/>
              <a:t>, M. Y. (2013). Design of a blended learning environment: Considerations and implementation issues. </a:t>
            </a:r>
            <a:r>
              <a:rPr lang="en-US" sz="1400" i="1" dirty="0"/>
              <a:t>Australasian Journal of Educational Technology. 29</a:t>
            </a:r>
            <a:r>
              <a:rPr lang="en-US" sz="1400" dirty="0"/>
              <a:t>(1), 1-19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52650" y="1"/>
            <a:ext cx="7886700" cy="1325563"/>
          </a:xfrm>
        </p:spPr>
        <p:txBody>
          <a:bodyPr/>
          <a:lstStyle/>
          <a:p>
            <a:r>
              <a:rPr lang="en-US" dirty="0"/>
              <a:t>Blended Learning is…</a:t>
            </a:r>
          </a:p>
        </p:txBody>
      </p:sp>
      <p:graphicFrame>
        <p:nvGraphicFramePr>
          <p:cNvPr id="6" name="Content Placeholder 5"/>
          <p:cNvGraphicFramePr>
            <a:graphicFrameLocks noGrp="1"/>
          </p:cNvGraphicFramePr>
          <p:nvPr>
            <p:ph idx="1"/>
          </p:nvPr>
        </p:nvGraphicFramePr>
        <p:xfrm>
          <a:off x="2208068" y="1238192"/>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767840" y="5887140"/>
            <a:ext cx="8149590" cy="738664"/>
          </a:xfrm>
          <a:prstGeom prst="rect">
            <a:avLst/>
          </a:prstGeom>
          <a:noFill/>
        </p:spPr>
        <p:txBody>
          <a:bodyPr wrap="square" rtlCol="0">
            <a:spAutoFit/>
          </a:bodyPr>
          <a:lstStyle/>
          <a:p>
            <a:r>
              <a:rPr lang="en-US" sz="1400" dirty="0"/>
              <a:t>Source: </a:t>
            </a:r>
            <a:r>
              <a:rPr lang="en-US" sz="1400" dirty="0" err="1"/>
              <a:t>Fadde</a:t>
            </a:r>
            <a:r>
              <a:rPr lang="en-US" sz="1400" dirty="0"/>
              <a:t>, &amp; Vu (2014). Blended Online Learning: Benefits, Challenges and Misconceptions, In Patrick R. Lowenthal, Cindy S. York, and Jennifer C. Richardson, Eds. </a:t>
            </a:r>
            <a:r>
              <a:rPr lang="en-US" sz="1400" i="1" dirty="0"/>
              <a:t>Online Learning: Common Misconceptions, Benefits and Challenges </a:t>
            </a:r>
            <a:r>
              <a:rPr lang="en-US" sz="1400" dirty="0"/>
              <a:t>(p.33-48). New York: Nova Science Publishers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800" dirty="0"/>
              <a:t>Why blended learning?</a:t>
            </a:r>
          </a:p>
        </p:txBody>
      </p:sp>
      <p:sp>
        <p:nvSpPr>
          <p:cNvPr id="9" name="Content Placeholder 8"/>
          <p:cNvSpPr>
            <a:spLocks noGrp="1"/>
          </p:cNvSpPr>
          <p:nvPr>
            <p:ph idx="1"/>
          </p:nvPr>
        </p:nvSpPr>
        <p:spPr/>
        <p:txBody>
          <a:bodyPr>
            <a:normAutofit lnSpcReduction="10000"/>
          </a:bodyPr>
          <a:lstStyle/>
          <a:p>
            <a:pPr marL="342900" indent="-342900"/>
            <a:r>
              <a:rPr lang="en-US" sz="3200" dirty="0"/>
              <a:t>Broaden the spaces and opportunities available for learning;</a:t>
            </a:r>
          </a:p>
          <a:p>
            <a:pPr marL="342900" indent="-342900"/>
            <a:r>
              <a:rPr lang="en-US" sz="3200" dirty="0"/>
              <a:t>Support course management activities (e.g., communication, assessment submission, marking and feedback);</a:t>
            </a:r>
          </a:p>
          <a:p>
            <a:pPr marL="342900" indent="-342900"/>
            <a:r>
              <a:rPr lang="en-US" sz="3200" dirty="0"/>
              <a:t>Support the provision of information and resources to students;</a:t>
            </a:r>
          </a:p>
          <a:p>
            <a:pPr marL="342900" indent="-342900"/>
            <a:r>
              <a:rPr lang="en-US" sz="3200" dirty="0"/>
              <a:t>Engage and motivate students through interactivity and collaboration.</a:t>
            </a:r>
          </a:p>
        </p:txBody>
      </p:sp>
      <p:sp>
        <p:nvSpPr>
          <p:cNvPr id="2" name="Rectangle 1"/>
          <p:cNvSpPr/>
          <p:nvPr/>
        </p:nvSpPr>
        <p:spPr>
          <a:xfrm>
            <a:off x="1778925" y="6444519"/>
            <a:ext cx="8304760" cy="307777"/>
          </a:xfrm>
          <a:prstGeom prst="rect">
            <a:avLst/>
          </a:prstGeom>
        </p:spPr>
        <p:txBody>
          <a:bodyPr wrap="square">
            <a:spAutoFit/>
          </a:bodyPr>
          <a:lstStyle/>
          <a:p>
            <a:r>
              <a:rPr lang="en-US" sz="1400" dirty="0"/>
              <a:t>Source: Bath, D., &amp; Bourke, J. (2010). </a:t>
            </a:r>
            <a:r>
              <a:rPr lang="en-US" sz="1400" i="1" dirty="0"/>
              <a:t>Getting Started with Blended Learning</a:t>
            </a:r>
            <a:r>
              <a:rPr lang="en-US" sz="1400" dirty="0"/>
              <a:t>. Mt Gravatt: GIHE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38100"/>
            <a:ext cx="9477375" cy="1325880"/>
          </a:xfrm>
        </p:spPr>
        <p:txBody>
          <a:bodyPr>
            <a:normAutofit/>
          </a:bodyPr>
          <a:lstStyle/>
          <a:p>
            <a:r>
              <a:rPr lang="en-US" sz="4800" dirty="0"/>
              <a:t>Blended Learning Environment</a:t>
            </a:r>
          </a:p>
        </p:txBody>
      </p:sp>
      <p:sp>
        <p:nvSpPr>
          <p:cNvPr id="4" name="TextBox 3"/>
          <p:cNvSpPr txBox="1"/>
          <p:nvPr/>
        </p:nvSpPr>
        <p:spPr>
          <a:xfrm>
            <a:off x="1836762" y="6440986"/>
            <a:ext cx="5347939" cy="253916"/>
          </a:xfrm>
          <a:prstGeom prst="rect">
            <a:avLst/>
          </a:prstGeom>
          <a:noFill/>
        </p:spPr>
        <p:txBody>
          <a:bodyPr wrap="none" rtlCol="0">
            <a:spAutoFit/>
          </a:bodyPr>
          <a:lstStyle/>
          <a:p>
            <a:r>
              <a:rPr lang="en-US" sz="1050" dirty="0"/>
              <a:t>Source: Bath, D., &amp; Bourke, J. (2010). </a:t>
            </a:r>
            <a:r>
              <a:rPr lang="en-US" sz="1050" i="1" dirty="0"/>
              <a:t>Getting Started with Blended Learning</a:t>
            </a:r>
            <a:r>
              <a:rPr lang="en-US" sz="1050" dirty="0"/>
              <a:t>. Mt Gravatt: GIHE </a:t>
            </a:r>
          </a:p>
        </p:txBody>
      </p:sp>
      <p:pic>
        <p:nvPicPr>
          <p:cNvPr id="6" name="Picture 5"/>
          <p:cNvPicPr>
            <a:picLocks noChangeAspect="1"/>
          </p:cNvPicPr>
          <p:nvPr/>
        </p:nvPicPr>
        <p:blipFill>
          <a:blip r:embed="rId3"/>
          <a:stretch>
            <a:fillRect/>
          </a:stretch>
        </p:blipFill>
        <p:spPr>
          <a:xfrm>
            <a:off x="2175666" y="1270029"/>
            <a:ext cx="7863684" cy="492572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524000" y="0"/>
            <a:ext cx="9144001" cy="6858000"/>
          </a:xfrm>
          <a:prstGeom prst="rect">
            <a:avLst/>
          </a:prstGeom>
        </p:spPr>
      </p:pic>
      <p:sp>
        <p:nvSpPr>
          <p:cNvPr id="2" name="Title 1"/>
          <p:cNvSpPr>
            <a:spLocks noGrp="1"/>
          </p:cNvSpPr>
          <p:nvPr>
            <p:ph type="title" idx="4294967295"/>
          </p:nvPr>
        </p:nvSpPr>
        <p:spPr>
          <a:xfrm>
            <a:off x="1524635" y="0"/>
            <a:ext cx="9143365" cy="1325880"/>
          </a:xfrm>
        </p:spPr>
        <p:txBody>
          <a:bodyPr>
            <a:normAutofit/>
          </a:bodyPr>
          <a:lstStyle/>
          <a:p>
            <a:r>
              <a:rPr lang="en-US" sz="4800" dirty="0">
                <a:solidFill>
                  <a:schemeClr val="bg1"/>
                </a:solidFill>
              </a:rPr>
              <a:t>Taxonomy of Blended Learning</a:t>
            </a:r>
          </a:p>
        </p:txBody>
      </p:sp>
      <p:graphicFrame>
        <p:nvGraphicFramePr>
          <p:cNvPr id="4" name="Content Placeholder 3"/>
          <p:cNvGraphicFramePr>
            <a:graphicFrameLocks noGrp="1"/>
          </p:cNvGraphicFramePr>
          <p:nvPr>
            <p:ph idx="4294967295"/>
          </p:nvPr>
        </p:nvGraphicFramePr>
        <p:xfrm>
          <a:off x="1524000" y="1236980"/>
          <a:ext cx="8590280" cy="54089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p:cNvPicPr>
            <a:picLocks noChangeAspect="1"/>
          </p:cNvPicPr>
          <p:nvPr/>
        </p:nvPicPr>
        <p:blipFill>
          <a:blip r:embed="rId9"/>
          <a:stretch>
            <a:fillRect/>
          </a:stretch>
        </p:blipFill>
        <p:spPr>
          <a:xfrm>
            <a:off x="3156700" y="1903615"/>
            <a:ext cx="457200" cy="457200"/>
          </a:xfrm>
          <a:prstGeom prst="rect">
            <a:avLst/>
          </a:prstGeom>
          <a:ln>
            <a:noFill/>
          </a:ln>
        </p:spPr>
      </p:pic>
      <p:pic>
        <p:nvPicPr>
          <p:cNvPr id="8" name="Picture 7"/>
          <p:cNvPicPr>
            <a:picLocks noChangeAspect="1"/>
          </p:cNvPicPr>
          <p:nvPr/>
        </p:nvPicPr>
        <p:blipFill>
          <a:blip r:embed="rId10"/>
          <a:stretch>
            <a:fillRect/>
          </a:stretch>
        </p:blipFill>
        <p:spPr>
          <a:xfrm>
            <a:off x="8068830" y="1903615"/>
            <a:ext cx="457200" cy="457200"/>
          </a:xfrm>
          <a:prstGeom prst="rect">
            <a:avLst/>
          </a:prstGeom>
        </p:spPr>
      </p:pic>
      <p:pic>
        <p:nvPicPr>
          <p:cNvPr id="12" name="Picture 11"/>
          <p:cNvPicPr>
            <a:picLocks noChangeAspect="1"/>
          </p:cNvPicPr>
          <p:nvPr/>
        </p:nvPicPr>
        <p:blipFill>
          <a:blip r:embed="rId11"/>
          <a:stretch>
            <a:fillRect/>
          </a:stretch>
        </p:blipFill>
        <p:spPr>
          <a:xfrm>
            <a:off x="6408362" y="1903615"/>
            <a:ext cx="457200" cy="457200"/>
          </a:xfrm>
          <a:prstGeom prst="rect">
            <a:avLst/>
          </a:prstGeom>
        </p:spPr>
      </p:pic>
      <p:grpSp>
        <p:nvGrpSpPr>
          <p:cNvPr id="18" name="Group 17"/>
          <p:cNvGrpSpPr/>
          <p:nvPr/>
        </p:nvGrpSpPr>
        <p:grpSpPr>
          <a:xfrm>
            <a:off x="4873972" y="1903615"/>
            <a:ext cx="343593" cy="357448"/>
            <a:chOff x="547080" y="3161606"/>
            <a:chExt cx="343593" cy="357448"/>
          </a:xfrm>
        </p:grpSpPr>
        <p:sp>
          <p:nvSpPr>
            <p:cNvPr id="17" name="Oval 16"/>
            <p:cNvSpPr/>
            <p:nvPr/>
          </p:nvSpPr>
          <p:spPr>
            <a:xfrm>
              <a:off x="547080" y="3161606"/>
              <a:ext cx="343593" cy="35744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Curved 15"/>
            <p:cNvCxnSpPr/>
            <p:nvPr/>
          </p:nvCxnSpPr>
          <p:spPr>
            <a:xfrm rot="16200000" flipH="1">
              <a:off x="578946" y="3250103"/>
              <a:ext cx="279862" cy="180455"/>
            </a:xfrm>
            <a:prstGeom prst="curvedConnector3">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Rotation Models</a:t>
            </a:r>
          </a:p>
        </p:txBody>
      </p:sp>
      <p:sp>
        <p:nvSpPr>
          <p:cNvPr id="3" name="Content Placeholder 2"/>
          <p:cNvSpPr>
            <a:spLocks noGrp="1"/>
          </p:cNvSpPr>
          <p:nvPr>
            <p:ph idx="1"/>
          </p:nvPr>
        </p:nvSpPr>
        <p:spPr/>
        <p:txBody>
          <a:bodyPr/>
          <a:lstStyle/>
          <a:p>
            <a:r>
              <a:rPr lang="en-CA" dirty="0"/>
              <a:t>Rotation Model—rotate b/w diff learning modalities, online learning, hands-on workshops, classroom instruction</a:t>
            </a:r>
          </a:p>
          <a:p>
            <a:r>
              <a:rPr lang="en-CA" dirty="0"/>
              <a:t>self paced </a:t>
            </a:r>
            <a:r>
              <a:rPr lang="en-CA" dirty="0" err="1"/>
              <a:t>elearning</a:t>
            </a:r>
            <a:r>
              <a:rPr lang="en-CA" dirty="0"/>
              <a:t> modules and instructor led sessions</a:t>
            </a:r>
          </a:p>
          <a:p>
            <a:endParaRPr lang="en-CA" dirty="0"/>
          </a:p>
          <a:p>
            <a:r>
              <a:rPr lang="en-CA" dirty="0" err="1"/>
              <a:t>Eg</a:t>
            </a:r>
            <a:r>
              <a:rPr lang="en-CA" dirty="0"/>
              <a:t> Welding program—students learn safety protocols online, practice welding techniques in a lab, receive feedback from instructors in person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Flex Model</a:t>
            </a:r>
          </a:p>
        </p:txBody>
      </p:sp>
      <p:sp>
        <p:nvSpPr>
          <p:cNvPr id="3" name="Content Placeholder 2"/>
          <p:cNvSpPr>
            <a:spLocks noGrp="1"/>
          </p:cNvSpPr>
          <p:nvPr>
            <p:ph idx="1"/>
          </p:nvPr>
        </p:nvSpPr>
        <p:spPr/>
        <p:txBody>
          <a:bodyPr>
            <a:normAutofit/>
          </a:bodyPr>
          <a:lstStyle/>
          <a:p>
            <a:r>
              <a:rPr lang="en-CA" dirty="0"/>
              <a:t>Majority of learning delivered online</a:t>
            </a:r>
          </a:p>
          <a:p>
            <a:r>
              <a:rPr lang="en-CA" dirty="0"/>
              <a:t>Face to face support provided as needed</a:t>
            </a:r>
          </a:p>
          <a:p>
            <a:r>
              <a:rPr lang="en-CA" dirty="0"/>
              <a:t>Students control pace and timing of their learning</a:t>
            </a:r>
          </a:p>
          <a:p>
            <a:r>
              <a:rPr lang="en-CA" dirty="0"/>
              <a:t>Online </a:t>
            </a:r>
            <a:r>
              <a:rPr lang="en-CA" dirty="0" err="1"/>
              <a:t>corses</a:t>
            </a:r>
            <a:r>
              <a:rPr lang="en-CA" dirty="0"/>
              <a:t> for theoretical knowledge and optional in </a:t>
            </a:r>
            <a:r>
              <a:rPr lang="en-CA" dirty="0" err="1"/>
              <a:t>personsessions</a:t>
            </a:r>
            <a:r>
              <a:rPr lang="en-CA" dirty="0"/>
              <a:t> for practical </a:t>
            </a:r>
            <a:r>
              <a:rPr lang="en-CA" dirty="0" err="1"/>
              <a:t>trg</a:t>
            </a:r>
            <a:endParaRPr lang="en-CA" dirty="0"/>
          </a:p>
          <a:p>
            <a:pPr marL="0" indent="0">
              <a:buNone/>
            </a:pPr>
            <a:endParaRPr lang="en-CA" dirty="0"/>
          </a:p>
          <a:p>
            <a:pPr marL="0" indent="0">
              <a:buNone/>
            </a:pPr>
            <a:r>
              <a:rPr lang="en-CA" dirty="0"/>
              <a:t>Example: students complete online modules on engine mechanics in an automotive repair program</a:t>
            </a:r>
          </a:p>
          <a:p>
            <a:pPr marL="0" indent="0">
              <a:buNone/>
            </a:pPr>
            <a:r>
              <a:rPr lang="en-CA" dirty="0"/>
              <a:t>Attend in person sessions for hands on repairs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Self-Blend</a:t>
            </a:r>
          </a:p>
        </p:txBody>
      </p:sp>
      <p:sp>
        <p:nvSpPr>
          <p:cNvPr id="3" name="Content Placeholder 2"/>
          <p:cNvSpPr>
            <a:spLocks noGrp="1"/>
          </p:cNvSpPr>
          <p:nvPr>
            <p:ph idx="1"/>
          </p:nvPr>
        </p:nvSpPr>
        <p:spPr/>
        <p:txBody>
          <a:bodyPr/>
          <a:lstStyle/>
          <a:p>
            <a:r>
              <a:rPr lang="en-CA" dirty="0"/>
              <a:t>Students supplement their traditional classroom learning with online courses or resources outside school hours</a:t>
            </a:r>
          </a:p>
          <a:p>
            <a:r>
              <a:rPr lang="en-CA" dirty="0"/>
              <a:t>Access to recorded lectures, virtual labs or industry specific software for self-paced learning</a:t>
            </a:r>
          </a:p>
          <a:p>
            <a:endParaRPr lang="en-CA" dirty="0"/>
          </a:p>
          <a:p>
            <a:pPr marL="0" indent="0">
              <a:buNone/>
            </a:pPr>
            <a:r>
              <a:rPr lang="en-CA" b="1" dirty="0"/>
              <a:t>Example</a:t>
            </a:r>
            <a:r>
              <a:rPr lang="en-CA" dirty="0"/>
              <a:t>: culinary arts program—students attend in person cooking classes; Use online resources to learn advanced techniques or international cuisines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Enriched Virtual Model</a:t>
            </a:r>
          </a:p>
        </p:txBody>
      </p:sp>
      <p:sp>
        <p:nvSpPr>
          <p:cNvPr id="3" name="Content Placeholder 2"/>
          <p:cNvSpPr>
            <a:spLocks noGrp="1"/>
          </p:cNvSpPr>
          <p:nvPr>
            <p:ph idx="1"/>
          </p:nvPr>
        </p:nvSpPr>
        <p:spPr/>
        <p:txBody>
          <a:bodyPr>
            <a:normAutofit/>
          </a:bodyPr>
          <a:lstStyle/>
          <a:p>
            <a:r>
              <a:rPr lang="en-CA" dirty="0"/>
              <a:t>Complete majority of courses online</a:t>
            </a:r>
          </a:p>
          <a:p>
            <a:r>
              <a:rPr lang="en-CA" dirty="0"/>
              <a:t>Attend face to face classes for </a:t>
            </a:r>
            <a:r>
              <a:rPr lang="en-CA" dirty="0" err="1"/>
              <a:t>handson</a:t>
            </a:r>
            <a:r>
              <a:rPr lang="en-CA" dirty="0"/>
              <a:t> </a:t>
            </a:r>
            <a:r>
              <a:rPr lang="en-CA" dirty="0" err="1"/>
              <a:t>trg</a:t>
            </a:r>
            <a:r>
              <a:rPr lang="en-CA" dirty="0"/>
              <a:t>, assessments or collaborative projects</a:t>
            </a:r>
          </a:p>
          <a:p>
            <a:r>
              <a:rPr lang="en-CA" dirty="0"/>
              <a:t>Use VR or AR tools for simulating real world scenarios</a:t>
            </a:r>
          </a:p>
          <a:p>
            <a:r>
              <a:rPr lang="en-CA" dirty="0"/>
              <a:t>Complemented with on site </a:t>
            </a:r>
            <a:r>
              <a:rPr lang="en-CA"/>
              <a:t>trg</a:t>
            </a:r>
            <a:endParaRPr lang="en-CA" dirty="0"/>
          </a:p>
          <a:p>
            <a:endParaRPr lang="en-CA" dirty="0"/>
          </a:p>
          <a:p>
            <a:r>
              <a:rPr lang="en-CA" dirty="0"/>
              <a:t>Example: construction program where students learn building codes and design principles online</a:t>
            </a:r>
          </a:p>
          <a:p>
            <a:r>
              <a:rPr lang="en-CA" dirty="0"/>
              <a:t>Attend in person sessions for hands on </a:t>
            </a:r>
            <a:r>
              <a:rPr lang="en-CA" dirty="0" err="1"/>
              <a:t>trg</a:t>
            </a:r>
            <a:endParaRPr lang="en-CA"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a:spLocks noGrp="1" noRot="1" noChangeAspect="1" noMove="1" noResize="1" noEditPoints="1" noAdjustHandles="1" noChangeArrowheads="1" noChangeShapeType="1" noTextEdit="1"/>
          </p:cNvSpPr>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3D rendering of a robotic arm with fingers half-curled and the index finger pointing out"/>
          <p:cNvPicPr>
            <a:picLocks noChangeAspect="1"/>
          </p:cNvPicPr>
          <p:nvPr/>
        </p:nvPicPr>
        <p:blipFill rotWithShape="1">
          <a:blip r:embed="rId2" cstate="email">
            <a:alphaModFix amt="40000"/>
          </a:blip>
          <a:srcRect/>
          <a:stretch>
            <a:fillRect/>
          </a:stretch>
        </p:blipFill>
        <p:spPr>
          <a:xfrm>
            <a:off x="20" y="10"/>
            <a:ext cx="8450297" cy="6857990"/>
          </a:xfrm>
          <a:prstGeom prst="rect">
            <a:avLst/>
          </a:prstGeom>
        </p:spPr>
      </p:pic>
      <p:sp>
        <p:nvSpPr>
          <p:cNvPr id="2" name="Title 1"/>
          <p:cNvSpPr>
            <a:spLocks noGrp="1"/>
          </p:cNvSpPr>
          <p:nvPr>
            <p:ph type="title"/>
          </p:nvPr>
        </p:nvSpPr>
        <p:spPr>
          <a:xfrm>
            <a:off x="838201" y="365125"/>
            <a:ext cx="5251316" cy="1627636"/>
          </a:xfrm>
        </p:spPr>
        <p:txBody>
          <a:bodyPr>
            <a:normAutofit/>
          </a:bodyPr>
          <a:lstStyle/>
          <a:p>
            <a:r>
              <a:rPr lang="en-CA" dirty="0">
                <a:solidFill>
                  <a:srgbClr val="FFFFFF"/>
                </a:solidFill>
              </a:rPr>
              <a:t>Key Issues for Youth</a:t>
            </a:r>
          </a:p>
        </p:txBody>
      </p:sp>
      <p:sp>
        <p:nvSpPr>
          <p:cNvPr id="3" name="Content Placeholder 2"/>
          <p:cNvSpPr>
            <a:spLocks noGrp="1"/>
          </p:cNvSpPr>
          <p:nvPr>
            <p:ph idx="1"/>
          </p:nvPr>
        </p:nvSpPr>
        <p:spPr>
          <a:xfrm>
            <a:off x="639231" y="1773382"/>
            <a:ext cx="5924129" cy="4403571"/>
          </a:xfrm>
        </p:spPr>
        <p:txBody>
          <a:bodyPr>
            <a:normAutofit/>
          </a:bodyPr>
          <a:lstStyle/>
          <a:p>
            <a:r>
              <a:rPr lang="en-US" dirty="0">
                <a:solidFill>
                  <a:srgbClr val="FFFFFF"/>
                </a:solidFill>
                <a:latin typeface="Open Sans" panose="020B0606030504020204" pitchFamily="34" charset="0"/>
                <a:cs typeface="Open Sans" panose="020B0606030504020204" pitchFamily="34" charset="0"/>
              </a:rPr>
              <a:t>Decline of </a:t>
            </a:r>
            <a:r>
              <a:rPr lang="en-US" dirty="0">
                <a:solidFill>
                  <a:srgbClr val="FFFFFF"/>
                </a:solidFill>
              </a:rPr>
              <a:t>92</a:t>
            </a:r>
            <a:r>
              <a:rPr lang="en-US" dirty="0">
                <a:solidFill>
                  <a:srgbClr val="FFFFFF"/>
                </a:solidFill>
                <a:latin typeface="Open Sans" panose="020B0606030504020204" pitchFamily="34" charset="0"/>
                <a:cs typeface="Open Sans" panose="020B0606030504020204" pitchFamily="34" charset="0"/>
              </a:rPr>
              <a:t> million jobs but 170 million new jobs may emerge</a:t>
            </a:r>
          </a:p>
          <a:p>
            <a:r>
              <a:rPr lang="en-US" dirty="0">
                <a:solidFill>
                  <a:srgbClr val="FFFFFF"/>
                </a:solidFill>
                <a:latin typeface="Open Sans" panose="020B0606030504020204" pitchFamily="34" charset="0"/>
                <a:cs typeface="Open Sans" panose="020B0606030504020204" pitchFamily="34" charset="0"/>
              </a:rPr>
              <a:t>Skills required for the emerging green and blue economies</a:t>
            </a:r>
          </a:p>
          <a:p>
            <a:r>
              <a:rPr lang="en-US" dirty="0">
                <a:solidFill>
                  <a:srgbClr val="FFFFFF"/>
                </a:solidFill>
              </a:rPr>
              <a:t>6 in 10 workers will require training before 2030</a:t>
            </a:r>
          </a:p>
          <a:p>
            <a:r>
              <a:rPr lang="en-US" dirty="0">
                <a:solidFill>
                  <a:srgbClr val="FFFFFF"/>
                </a:solidFill>
                <a:latin typeface="Open Sans" panose="020B0606030504020204" pitchFamily="34" charset="0"/>
                <a:cs typeface="Open Sans" panose="020B0606030504020204" pitchFamily="34" charset="0"/>
              </a:rPr>
              <a:t>3 million more jobs in education including </a:t>
            </a:r>
            <a:r>
              <a:rPr lang="en-US" dirty="0" err="1">
                <a:solidFill>
                  <a:srgbClr val="FFFFFF"/>
                </a:solidFill>
                <a:latin typeface="Open Sans" panose="020B0606030504020204" pitchFamily="34" charset="0"/>
                <a:cs typeface="Open Sans" panose="020B0606030504020204" pitchFamily="34" charset="0"/>
              </a:rPr>
              <a:t>TechVoc</a:t>
            </a:r>
            <a:r>
              <a:rPr lang="en-US" dirty="0">
                <a:solidFill>
                  <a:srgbClr val="FFFFFF"/>
                </a:solidFill>
                <a:latin typeface="Open Sans" panose="020B0606030504020204" pitchFamily="34" charset="0"/>
                <a:cs typeface="Open Sans" panose="020B0606030504020204" pitchFamily="34" charset="0"/>
              </a:rPr>
              <a:t> Teachers</a:t>
            </a:r>
          </a:p>
          <a:p>
            <a:endParaRPr lang="en-US" dirty="0">
              <a:solidFill>
                <a:srgbClr val="FFFFFF"/>
              </a:solidFill>
              <a:latin typeface="Open Sans" panose="020B0606030504020204" pitchFamily="34" charset="0"/>
              <a:cs typeface="Open Sans" panose="020B0606030504020204" pitchFamily="34" charset="0"/>
            </a:endParaRPr>
          </a:p>
          <a:p>
            <a:endParaRPr lang="en-US" dirty="0">
              <a:solidFill>
                <a:srgbClr val="FFFFFF"/>
              </a:solidFill>
              <a:latin typeface="Open Sans" panose="020B0606030504020204" pitchFamily="34" charset="0"/>
              <a:cs typeface="Open Sans" panose="020B0606030504020204" pitchFamily="34" charset="0"/>
            </a:endParaRPr>
          </a:p>
        </p:txBody>
      </p:sp>
      <p:pic>
        <p:nvPicPr>
          <p:cNvPr id="21" name="Picture 20" descr="Aerial view of beach and trees"/>
          <p:cNvPicPr>
            <a:picLocks noChangeAspect="1"/>
          </p:cNvPicPr>
          <p:nvPr/>
        </p:nvPicPr>
        <p:blipFill rotWithShape="1">
          <a:blip r:embed="rId3" cstate="email"/>
          <a:srcRect/>
          <a:stretch>
            <a:fillRect/>
          </a:stretch>
        </p:blipFill>
        <p:spPr>
          <a:xfrm>
            <a:off x="6251761" y="0"/>
            <a:ext cx="5940238"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p:cNvSpPr txBox="1"/>
          <p:nvPr/>
        </p:nvSpPr>
        <p:spPr>
          <a:xfrm>
            <a:off x="939800" y="6176963"/>
            <a:ext cx="5623560" cy="261610"/>
          </a:xfrm>
          <a:prstGeom prst="rect">
            <a:avLst/>
          </a:prstGeom>
          <a:noFill/>
        </p:spPr>
        <p:txBody>
          <a:bodyPr wrap="square">
            <a:spAutoFit/>
          </a:bodyPr>
          <a:lstStyle/>
          <a:p>
            <a:pPr marL="0" indent="0">
              <a:buNone/>
            </a:pPr>
            <a:r>
              <a:rPr lang="en-US" sz="1100" dirty="0">
                <a:solidFill>
                  <a:schemeClr val="bg1"/>
                </a:solidFill>
              </a:rPr>
              <a:t>Source: The Future of Jobs Report 2025, WEF</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38175" y="365125"/>
            <a:ext cx="9877425" cy="1325880"/>
          </a:xfrm>
        </p:spPr>
        <p:txBody>
          <a:bodyPr/>
          <a:lstStyle/>
          <a:p>
            <a:r>
              <a:rPr lang="en-CA" dirty="0"/>
              <a:t>Benefits</a:t>
            </a:r>
          </a:p>
        </p:txBody>
      </p:sp>
      <p:sp>
        <p:nvSpPr>
          <p:cNvPr id="3" name="Content Placeholder 2"/>
          <p:cNvSpPr>
            <a:spLocks noGrp="1"/>
          </p:cNvSpPr>
          <p:nvPr>
            <p:ph idx="4294967295"/>
          </p:nvPr>
        </p:nvSpPr>
        <p:spPr>
          <a:xfrm>
            <a:off x="638175" y="1825625"/>
            <a:ext cx="9877425" cy="4351655"/>
          </a:xfrm>
        </p:spPr>
        <p:txBody>
          <a:bodyPr/>
          <a:lstStyle/>
          <a:p>
            <a:pPr>
              <a:lnSpc>
                <a:spcPct val="110000"/>
              </a:lnSpc>
            </a:pPr>
            <a:r>
              <a:rPr lang="en-CA" dirty="0"/>
              <a:t>Flexibility</a:t>
            </a:r>
          </a:p>
          <a:p>
            <a:pPr>
              <a:lnSpc>
                <a:spcPct val="110000"/>
              </a:lnSpc>
            </a:pPr>
            <a:r>
              <a:rPr lang="en-CA" dirty="0"/>
              <a:t>Accessibility</a:t>
            </a:r>
          </a:p>
          <a:p>
            <a:pPr>
              <a:lnSpc>
                <a:spcPct val="110000"/>
              </a:lnSpc>
            </a:pPr>
            <a:r>
              <a:rPr lang="en-CA" dirty="0"/>
              <a:t>Practicality</a:t>
            </a:r>
          </a:p>
          <a:p>
            <a:pPr>
              <a:lnSpc>
                <a:spcPct val="110000"/>
              </a:lnSpc>
            </a:pPr>
            <a:r>
              <a:rPr lang="en-CA" dirty="0"/>
              <a:t>Industry relevance</a:t>
            </a:r>
          </a:p>
        </p:txBody>
      </p:sp>
      <p:pic>
        <p:nvPicPr>
          <p:cNvPr id="4" name="图片 3"/>
          <p:cNvPicPr>
            <a:picLocks noChangeAspect="1"/>
          </p:cNvPicPr>
          <p:nvPr>
            <p:custDataLst>
              <p:tags r:id="rId1"/>
            </p:custDataLst>
          </p:nvPr>
        </p:nvPicPr>
        <p:blipFill>
          <a:blip r:embed="rId3"/>
          <a:stretch>
            <a:fillRect/>
          </a:stretch>
        </p:blipFill>
        <p:spPr>
          <a:xfrm>
            <a:off x="4276725" y="1691005"/>
            <a:ext cx="7750810" cy="480250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d-3089E640-2C85-4A9F-8EEC-A9E5F360F80D" descr="Imag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rot="946082">
            <a:off x="10723899" y="310142"/>
            <a:ext cx="1012764" cy="1556392"/>
          </a:xfrm>
          <a:prstGeom prst="rect">
            <a:avLst/>
          </a:prstGeom>
          <a:noFill/>
          <a:ln>
            <a:noFill/>
          </a:ln>
          <a:effectLst>
            <a:glow rad="127000">
              <a:schemeClr val="accent1">
                <a:lumMod val="40000"/>
                <a:lumOff val="60000"/>
              </a:schemeClr>
            </a:glow>
            <a:outerShdw blurRad="50800" dist="50800" dir="5400000" algn="ctr" rotWithShape="0">
              <a:schemeClr val="accent1">
                <a:lumMod val="40000"/>
                <a:lumOff val="60000"/>
                <a:alpha val="91000"/>
              </a:schemeClr>
            </a:outerShdw>
            <a:softEdge rad="38100"/>
          </a:effectLst>
          <a:scene3d>
            <a:camera prst="orthographicFront"/>
            <a:lightRig rig="threePt" dir="t"/>
          </a:scene3d>
          <a:sp3d contourW="12700">
            <a:bevelT w="152400" h="50800" prst="softRound"/>
            <a:contourClr>
              <a:schemeClr val="accent1">
                <a:lumMod val="40000"/>
                <a:lumOff val="60000"/>
              </a:schemeClr>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382667" y="2070838"/>
            <a:ext cx="3481039" cy="189384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solidFill>
                <a:schemeClr val="lt1"/>
              </a:solidFill>
            </a:endParaRPr>
          </a:p>
        </p:txBody>
      </p:sp>
      <p:sp>
        <p:nvSpPr>
          <p:cNvPr id="9" name="Oval 8"/>
          <p:cNvSpPr/>
          <p:nvPr/>
        </p:nvSpPr>
        <p:spPr>
          <a:xfrm>
            <a:off x="2832255" y="2021743"/>
            <a:ext cx="3626916" cy="189384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 name="Title 1"/>
          <p:cNvSpPr>
            <a:spLocks noGrp="1"/>
          </p:cNvSpPr>
          <p:nvPr>
            <p:ph type="title" idx="4294967295"/>
          </p:nvPr>
        </p:nvSpPr>
        <p:spPr>
          <a:xfrm>
            <a:off x="0" y="365125"/>
            <a:ext cx="10515600" cy="1325880"/>
          </a:xfrm>
        </p:spPr>
        <p:txBody>
          <a:bodyPr/>
          <a:lstStyle/>
          <a:p>
            <a:r>
              <a:rPr lang="en-CA" dirty="0"/>
              <a:t>Blended Learning Model at the KSTVET</a:t>
            </a:r>
          </a:p>
        </p:txBody>
      </p:sp>
      <p:sp>
        <p:nvSpPr>
          <p:cNvPr id="10" name="Oval 9"/>
          <p:cNvSpPr/>
          <p:nvPr/>
        </p:nvSpPr>
        <p:spPr>
          <a:xfrm>
            <a:off x="8022089" y="2021743"/>
            <a:ext cx="3481039" cy="189384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CA"/>
          </a:p>
        </p:txBody>
      </p:sp>
      <p:sp>
        <p:nvSpPr>
          <p:cNvPr id="11" name="Oval 10"/>
          <p:cNvSpPr/>
          <p:nvPr/>
        </p:nvSpPr>
        <p:spPr>
          <a:xfrm>
            <a:off x="5455903" y="2021743"/>
            <a:ext cx="3481039" cy="1893849"/>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2" name="TextBox 11"/>
          <p:cNvSpPr txBox="1"/>
          <p:nvPr/>
        </p:nvSpPr>
        <p:spPr>
          <a:xfrm>
            <a:off x="9038494" y="2214877"/>
            <a:ext cx="1915939" cy="2014855"/>
          </a:xfrm>
          <a:prstGeom prst="rect">
            <a:avLst/>
          </a:prstGeom>
          <a:noFill/>
        </p:spPr>
        <p:txBody>
          <a:bodyPr wrap="square" rtlCol="0">
            <a:spAutoFit/>
          </a:bodyPr>
          <a:lstStyle/>
          <a:p>
            <a:pPr algn="ctr"/>
            <a:r>
              <a:rPr lang="en-CA" sz="1800" b="1" dirty="0"/>
              <a:t>Term 4</a:t>
            </a:r>
          </a:p>
          <a:p>
            <a:pPr algn="ctr"/>
            <a:endParaRPr lang="en-CA" sz="700" b="1" dirty="0"/>
          </a:p>
          <a:p>
            <a:pPr algn="ctr"/>
            <a:r>
              <a:rPr lang="en-CA" sz="1800" dirty="0"/>
              <a:t>Teaching practice at workp</a:t>
            </a:r>
            <a:r>
              <a:rPr lang="en-CA" dirty="0"/>
              <a:t>laces for all trainees</a:t>
            </a:r>
          </a:p>
          <a:p>
            <a:pPr algn="ctr"/>
            <a:r>
              <a:rPr lang="en-CA" sz="1000" dirty="0"/>
              <a:t>(3 months)</a:t>
            </a:r>
          </a:p>
          <a:p>
            <a:pPr algn="ctr"/>
            <a:endParaRPr lang="en-CA" dirty="0"/>
          </a:p>
        </p:txBody>
      </p:sp>
      <p:sp>
        <p:nvSpPr>
          <p:cNvPr id="13" name="TextBox 12"/>
          <p:cNvSpPr txBox="1"/>
          <p:nvPr/>
        </p:nvSpPr>
        <p:spPr>
          <a:xfrm>
            <a:off x="6429892" y="2193097"/>
            <a:ext cx="1634613" cy="2230120"/>
          </a:xfrm>
          <a:prstGeom prst="rect">
            <a:avLst/>
          </a:prstGeom>
          <a:noFill/>
        </p:spPr>
        <p:txBody>
          <a:bodyPr wrap="square" rtlCol="0">
            <a:spAutoFit/>
          </a:bodyPr>
          <a:lstStyle/>
          <a:p>
            <a:pPr algn="ctr"/>
            <a:r>
              <a:rPr lang="en-CA" b="1" dirty="0"/>
              <a:t>Term 3</a:t>
            </a:r>
          </a:p>
          <a:p>
            <a:pPr algn="ctr"/>
            <a:endParaRPr lang="en-CA" sz="400" b="1" dirty="0"/>
          </a:p>
          <a:p>
            <a:pPr algn="ctr"/>
            <a:r>
              <a:rPr lang="en-CA" dirty="0"/>
              <a:t>On campus, face-to-face training for all trainees</a:t>
            </a:r>
          </a:p>
          <a:p>
            <a:pPr algn="ctr"/>
            <a:r>
              <a:rPr lang="en-CA" sz="900" dirty="0"/>
              <a:t>(3 months)</a:t>
            </a:r>
          </a:p>
          <a:p>
            <a:pPr algn="ctr"/>
            <a:endParaRPr lang="en-CA" sz="1800" dirty="0"/>
          </a:p>
          <a:p>
            <a:endParaRPr lang="en-CA" dirty="0"/>
          </a:p>
        </p:txBody>
      </p:sp>
      <p:sp>
        <p:nvSpPr>
          <p:cNvPr id="14" name="TextBox 13"/>
          <p:cNvSpPr txBox="1"/>
          <p:nvPr/>
        </p:nvSpPr>
        <p:spPr>
          <a:xfrm>
            <a:off x="840757" y="2178827"/>
            <a:ext cx="1850119" cy="2168525"/>
          </a:xfrm>
          <a:prstGeom prst="rect">
            <a:avLst/>
          </a:prstGeom>
          <a:noFill/>
        </p:spPr>
        <p:txBody>
          <a:bodyPr wrap="square" rtlCol="0">
            <a:spAutoFit/>
          </a:bodyPr>
          <a:lstStyle/>
          <a:p>
            <a:pPr algn="ctr"/>
            <a:r>
              <a:rPr lang="en-CA" b="1" dirty="0">
                <a:solidFill>
                  <a:srgbClr val="002060"/>
                </a:solidFill>
              </a:rPr>
              <a:t>Term 1</a:t>
            </a:r>
          </a:p>
          <a:p>
            <a:pPr algn="ctr"/>
            <a:endParaRPr lang="en-CA" sz="900" b="1" dirty="0">
              <a:solidFill>
                <a:srgbClr val="002060"/>
              </a:solidFill>
            </a:endParaRPr>
          </a:p>
          <a:p>
            <a:pPr algn="ctr"/>
            <a:r>
              <a:rPr lang="en-CA" dirty="0"/>
              <a:t>On campus, face-to-face training for all trainees</a:t>
            </a:r>
          </a:p>
          <a:p>
            <a:pPr algn="ctr"/>
            <a:r>
              <a:rPr lang="en-CA" dirty="0"/>
              <a:t> </a:t>
            </a:r>
            <a:r>
              <a:rPr lang="en-CA" sz="1000" dirty="0"/>
              <a:t>(3 months)</a:t>
            </a:r>
          </a:p>
          <a:p>
            <a:endParaRPr lang="en-CA" dirty="0"/>
          </a:p>
        </p:txBody>
      </p:sp>
      <p:sp>
        <p:nvSpPr>
          <p:cNvPr id="15" name="TextBox 14"/>
          <p:cNvSpPr txBox="1"/>
          <p:nvPr/>
        </p:nvSpPr>
        <p:spPr>
          <a:xfrm>
            <a:off x="3849615" y="2269969"/>
            <a:ext cx="1620380" cy="2138045"/>
          </a:xfrm>
          <a:prstGeom prst="rect">
            <a:avLst/>
          </a:prstGeom>
          <a:noFill/>
        </p:spPr>
        <p:txBody>
          <a:bodyPr wrap="square" rtlCol="0">
            <a:spAutoFit/>
          </a:bodyPr>
          <a:lstStyle/>
          <a:p>
            <a:pPr algn="ctr"/>
            <a:r>
              <a:rPr lang="en-CA" b="1" dirty="0">
                <a:solidFill>
                  <a:srgbClr val="002060"/>
                </a:solidFill>
              </a:rPr>
              <a:t>Term 2</a:t>
            </a:r>
          </a:p>
          <a:p>
            <a:pPr algn="ctr"/>
            <a:endParaRPr lang="en-CA" sz="700" b="1" dirty="0">
              <a:solidFill>
                <a:srgbClr val="002060"/>
              </a:solidFill>
            </a:endParaRPr>
          </a:p>
          <a:p>
            <a:pPr algn="ctr"/>
            <a:r>
              <a:rPr lang="en-CA" dirty="0"/>
              <a:t>Off campus, virtual training for all trainees</a:t>
            </a:r>
          </a:p>
          <a:p>
            <a:pPr algn="ctr"/>
            <a:r>
              <a:rPr lang="en-CA" dirty="0"/>
              <a:t> </a:t>
            </a:r>
            <a:r>
              <a:rPr lang="en-CA" sz="1000" dirty="0"/>
              <a:t>(3 months)</a:t>
            </a:r>
          </a:p>
          <a:p>
            <a:pPr algn="ctr"/>
            <a:endParaRPr lang="en-CA" sz="1800" dirty="0"/>
          </a:p>
          <a:p>
            <a:endParaRPr lang="en-CA" dirty="0"/>
          </a:p>
        </p:txBody>
      </p:sp>
      <p:sp>
        <p:nvSpPr>
          <p:cNvPr id="21" name="Arrow: Right 20"/>
          <p:cNvSpPr/>
          <p:nvPr/>
        </p:nvSpPr>
        <p:spPr>
          <a:xfrm>
            <a:off x="382667" y="4513614"/>
            <a:ext cx="11130181" cy="1534228"/>
          </a:xfrm>
          <a:prstGeom prs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p:cNvSpPr txBox="1"/>
          <p:nvPr/>
        </p:nvSpPr>
        <p:spPr>
          <a:xfrm>
            <a:off x="441858" y="4894449"/>
            <a:ext cx="1258066" cy="829945"/>
          </a:xfrm>
          <a:prstGeom prst="rect">
            <a:avLst/>
          </a:prstGeom>
          <a:noFill/>
        </p:spPr>
        <p:txBody>
          <a:bodyPr wrap="square" rtlCol="0">
            <a:spAutoFit/>
          </a:bodyPr>
          <a:lstStyle/>
          <a:p>
            <a:pPr algn="ctr"/>
            <a:r>
              <a:rPr lang="en-CA" sz="1200" b="1" dirty="0">
                <a:solidFill>
                  <a:srgbClr val="00B050"/>
                </a:solidFill>
              </a:rPr>
              <a:t>Foundational</a:t>
            </a:r>
          </a:p>
          <a:p>
            <a:pPr algn="ctr"/>
            <a:r>
              <a:rPr lang="en-CA" sz="1200" b="1" dirty="0">
                <a:solidFill>
                  <a:srgbClr val="00B050"/>
                </a:solidFill>
              </a:rPr>
              <a:t>Knowledge and skills on TVET  </a:t>
            </a:r>
          </a:p>
        </p:txBody>
      </p:sp>
      <p:sp>
        <p:nvSpPr>
          <p:cNvPr id="23" name="TextBox 22"/>
          <p:cNvSpPr txBox="1"/>
          <p:nvPr/>
        </p:nvSpPr>
        <p:spPr>
          <a:xfrm>
            <a:off x="1648756" y="4960995"/>
            <a:ext cx="1258066" cy="460375"/>
          </a:xfrm>
          <a:prstGeom prst="rect">
            <a:avLst/>
          </a:prstGeom>
          <a:noFill/>
        </p:spPr>
        <p:txBody>
          <a:bodyPr wrap="square" rtlCol="0">
            <a:spAutoFit/>
          </a:bodyPr>
          <a:lstStyle/>
          <a:p>
            <a:pPr algn="ctr"/>
            <a:r>
              <a:rPr lang="en-CA" sz="1200" b="1" dirty="0">
                <a:solidFill>
                  <a:schemeClr val="accent4">
                    <a:lumMod val="50000"/>
                  </a:schemeClr>
                </a:solidFill>
              </a:rPr>
              <a:t>Basic skills for blended TVET</a:t>
            </a:r>
          </a:p>
        </p:txBody>
      </p:sp>
      <p:sp>
        <p:nvSpPr>
          <p:cNvPr id="24" name="TextBox 23"/>
          <p:cNvSpPr txBox="1"/>
          <p:nvPr/>
        </p:nvSpPr>
        <p:spPr>
          <a:xfrm>
            <a:off x="4625547" y="4897257"/>
            <a:ext cx="1492411" cy="645160"/>
          </a:xfrm>
          <a:prstGeom prst="rect">
            <a:avLst/>
          </a:prstGeom>
          <a:noFill/>
        </p:spPr>
        <p:txBody>
          <a:bodyPr wrap="square" rtlCol="0">
            <a:spAutoFit/>
          </a:bodyPr>
          <a:lstStyle/>
          <a:p>
            <a:pPr algn="ctr"/>
            <a:r>
              <a:rPr lang="en-CA" sz="1200" b="1" dirty="0">
                <a:solidFill>
                  <a:srgbClr val="AAAE12"/>
                </a:solidFill>
              </a:rPr>
              <a:t>Methodologies and technologies for blended TVET  </a:t>
            </a:r>
          </a:p>
        </p:txBody>
      </p:sp>
      <p:sp>
        <p:nvSpPr>
          <p:cNvPr id="25" name="TextBox 24"/>
          <p:cNvSpPr txBox="1"/>
          <p:nvPr/>
        </p:nvSpPr>
        <p:spPr>
          <a:xfrm>
            <a:off x="6242162" y="4883579"/>
            <a:ext cx="2424080" cy="645160"/>
          </a:xfrm>
          <a:prstGeom prst="rect">
            <a:avLst/>
          </a:prstGeom>
          <a:noFill/>
        </p:spPr>
        <p:txBody>
          <a:bodyPr wrap="square" rtlCol="0">
            <a:spAutoFit/>
          </a:bodyPr>
          <a:lstStyle/>
          <a:p>
            <a:pPr algn="ctr"/>
            <a:r>
              <a:rPr lang="en-CA" sz="1200" b="1" dirty="0">
                <a:solidFill>
                  <a:srgbClr val="0070C0"/>
                </a:solidFill>
              </a:rPr>
              <a:t>Practice and application of multiple skill sets for blended TVET in safe environment</a:t>
            </a:r>
          </a:p>
        </p:txBody>
      </p:sp>
      <p:sp>
        <p:nvSpPr>
          <p:cNvPr id="26" name="TextBox 25"/>
          <p:cNvSpPr txBox="1"/>
          <p:nvPr/>
        </p:nvSpPr>
        <p:spPr>
          <a:xfrm>
            <a:off x="8724014" y="4883579"/>
            <a:ext cx="2424079" cy="645160"/>
          </a:xfrm>
          <a:prstGeom prst="rect">
            <a:avLst/>
          </a:prstGeom>
          <a:noFill/>
        </p:spPr>
        <p:txBody>
          <a:bodyPr wrap="square" rtlCol="0">
            <a:spAutoFit/>
          </a:bodyPr>
          <a:lstStyle/>
          <a:p>
            <a:pPr algn="ctr"/>
            <a:r>
              <a:rPr lang="en-CA" sz="1200" b="1" dirty="0">
                <a:solidFill>
                  <a:srgbClr val="AA0AB6"/>
                </a:solidFill>
              </a:rPr>
              <a:t>On-the-job training, coaching and mentoring in face-to-face/ hybrid/ blended  workplaces</a:t>
            </a:r>
          </a:p>
        </p:txBody>
      </p:sp>
      <p:sp>
        <p:nvSpPr>
          <p:cNvPr id="31" name="TextBox 30"/>
          <p:cNvSpPr txBox="1"/>
          <p:nvPr/>
        </p:nvSpPr>
        <p:spPr>
          <a:xfrm>
            <a:off x="2832255" y="2504286"/>
            <a:ext cx="973989" cy="891540"/>
          </a:xfrm>
          <a:prstGeom prst="rect">
            <a:avLst/>
          </a:prstGeom>
          <a:noFill/>
        </p:spPr>
        <p:txBody>
          <a:bodyPr wrap="square" rtlCol="0">
            <a:spAutoFit/>
          </a:bodyPr>
          <a:lstStyle/>
          <a:p>
            <a:pPr algn="ctr"/>
            <a:r>
              <a:rPr lang="en-CA" sz="1000" b="1" dirty="0">
                <a:solidFill>
                  <a:srgbClr val="7030A0"/>
                </a:solidFill>
              </a:rPr>
              <a:t>Technology integration</a:t>
            </a:r>
          </a:p>
          <a:p>
            <a:pPr algn="ctr"/>
            <a:r>
              <a:rPr lang="en-CA" sz="800" dirty="0">
                <a:solidFill>
                  <a:srgbClr val="7030A0"/>
                </a:solidFill>
              </a:rPr>
              <a:t>( LMS, Video conferencing, OER Repository &amp; print materials)</a:t>
            </a:r>
          </a:p>
        </p:txBody>
      </p:sp>
      <p:sp>
        <p:nvSpPr>
          <p:cNvPr id="4" name="TextBox 3"/>
          <p:cNvSpPr txBox="1"/>
          <p:nvPr/>
        </p:nvSpPr>
        <p:spPr>
          <a:xfrm>
            <a:off x="3031026" y="4883579"/>
            <a:ext cx="1388190" cy="829945"/>
          </a:xfrm>
          <a:prstGeom prst="rect">
            <a:avLst/>
          </a:prstGeom>
          <a:noFill/>
        </p:spPr>
        <p:txBody>
          <a:bodyPr wrap="square" rtlCol="0">
            <a:spAutoFit/>
          </a:bodyPr>
          <a:lstStyle/>
          <a:p>
            <a:pPr algn="ctr"/>
            <a:r>
              <a:rPr lang="en-CA" sz="1200" b="1" dirty="0">
                <a:solidFill>
                  <a:schemeClr val="accent2"/>
                </a:solidFill>
              </a:rPr>
              <a:t>Theories, models and comparative studies on TVET</a:t>
            </a:r>
          </a:p>
        </p:txBody>
      </p:sp>
      <p:sp>
        <p:nvSpPr>
          <p:cNvPr id="5" name="TextBox 4"/>
          <p:cNvSpPr txBox="1"/>
          <p:nvPr/>
        </p:nvSpPr>
        <p:spPr>
          <a:xfrm>
            <a:off x="5449476" y="2541988"/>
            <a:ext cx="973989" cy="891540"/>
          </a:xfrm>
          <a:prstGeom prst="rect">
            <a:avLst/>
          </a:prstGeom>
          <a:noFill/>
        </p:spPr>
        <p:txBody>
          <a:bodyPr wrap="square" rtlCol="0">
            <a:spAutoFit/>
          </a:bodyPr>
          <a:lstStyle/>
          <a:p>
            <a:pPr algn="ctr"/>
            <a:r>
              <a:rPr lang="en-CA" sz="1000" b="1" dirty="0">
                <a:solidFill>
                  <a:srgbClr val="7030A0"/>
                </a:solidFill>
              </a:rPr>
              <a:t>Technology integration</a:t>
            </a:r>
          </a:p>
          <a:p>
            <a:pPr algn="ctr"/>
            <a:r>
              <a:rPr lang="en-CA" sz="800" dirty="0">
                <a:solidFill>
                  <a:srgbClr val="7030A0"/>
                </a:solidFill>
              </a:rPr>
              <a:t>( LMS, Video conferencing, OER Repository &amp; print materials)</a:t>
            </a:r>
          </a:p>
        </p:txBody>
      </p:sp>
      <p:sp>
        <p:nvSpPr>
          <p:cNvPr id="6" name="TextBox 5"/>
          <p:cNvSpPr txBox="1"/>
          <p:nvPr/>
        </p:nvSpPr>
        <p:spPr>
          <a:xfrm>
            <a:off x="7996639" y="2541988"/>
            <a:ext cx="973989" cy="891540"/>
          </a:xfrm>
          <a:prstGeom prst="rect">
            <a:avLst/>
          </a:prstGeom>
          <a:noFill/>
        </p:spPr>
        <p:txBody>
          <a:bodyPr wrap="square" rtlCol="0">
            <a:spAutoFit/>
          </a:bodyPr>
          <a:lstStyle/>
          <a:p>
            <a:pPr algn="ctr"/>
            <a:r>
              <a:rPr lang="en-CA" sz="1000" b="1" dirty="0">
                <a:solidFill>
                  <a:srgbClr val="7030A0"/>
                </a:solidFill>
              </a:rPr>
              <a:t>Technology integration</a:t>
            </a:r>
          </a:p>
          <a:p>
            <a:pPr algn="ctr"/>
            <a:r>
              <a:rPr lang="en-CA" sz="800" dirty="0">
                <a:solidFill>
                  <a:srgbClr val="7030A0"/>
                </a:solidFill>
              </a:rPr>
              <a:t>( LMS, Video conferencing, OER Repository &amp; print materials)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2216" y="508714"/>
            <a:ext cx="7063921" cy="1325563"/>
          </a:xfrm>
          <a:solidFill>
            <a:schemeClr val="bg1"/>
          </a:solidFill>
        </p:spPr>
        <p:txBody>
          <a:bodyPr>
            <a:normAutofit/>
          </a:bodyPr>
          <a:lstStyle/>
          <a:p>
            <a:pPr algn="l"/>
            <a:r>
              <a:rPr lang="en-US" dirty="0"/>
              <a:t>Institutional success factors</a:t>
            </a:r>
          </a:p>
        </p:txBody>
      </p:sp>
      <p:sp>
        <p:nvSpPr>
          <p:cNvPr id="3" name="Content Placeholder 2"/>
          <p:cNvSpPr>
            <a:spLocks noGrp="1"/>
          </p:cNvSpPr>
          <p:nvPr>
            <p:ph idx="1"/>
          </p:nvPr>
        </p:nvSpPr>
        <p:spPr>
          <a:xfrm>
            <a:off x="663575" y="1668780"/>
            <a:ext cx="10917555" cy="3869055"/>
          </a:xfrm>
        </p:spPr>
        <p:txBody>
          <a:bodyPr>
            <a:noAutofit/>
          </a:bodyPr>
          <a:lstStyle/>
          <a:p>
            <a:r>
              <a:rPr lang="en-US" sz="2400" dirty="0"/>
              <a:t>Aligned to </a:t>
            </a:r>
            <a:r>
              <a:rPr lang="en-US" sz="2400" dirty="0" err="1"/>
              <a:t>organisational</a:t>
            </a:r>
            <a:r>
              <a:rPr lang="en-US" sz="2400" dirty="0"/>
              <a:t> needs rather than using a generic approach</a:t>
            </a:r>
          </a:p>
          <a:p>
            <a:r>
              <a:rPr lang="en-US" sz="2400" dirty="0" err="1"/>
              <a:t>Organisational</a:t>
            </a:r>
            <a:r>
              <a:rPr lang="en-US" sz="2400" dirty="0"/>
              <a:t> readiness, sufficient technical resources, motivated faculty</a:t>
            </a:r>
          </a:p>
          <a:p>
            <a:r>
              <a:rPr lang="en-US" sz="2400" dirty="0"/>
              <a:t>Freedom to adopt different models of blended learning</a:t>
            </a:r>
          </a:p>
          <a:p>
            <a:r>
              <a:rPr lang="en-US" sz="2400" dirty="0"/>
              <a:t>Blended learning should be introduced as a scholarly and transformative redesign process</a:t>
            </a:r>
          </a:p>
          <a:p>
            <a:r>
              <a:rPr lang="en-US" sz="2400" dirty="0"/>
              <a:t>Carrying out regular evaluations and sharing the results</a:t>
            </a:r>
          </a:p>
          <a:p>
            <a:pPr marL="0" indent="0">
              <a:buNone/>
            </a:pPr>
            <a:endParaRPr lang="en-US" sz="2400" dirty="0"/>
          </a:p>
        </p:txBody>
      </p:sp>
      <p:pic>
        <p:nvPicPr>
          <p:cNvPr id="5" name="Picture 4"/>
          <p:cNvPicPr>
            <a:picLocks noChangeAspect="1"/>
          </p:cNvPicPr>
          <p:nvPr/>
        </p:nvPicPr>
        <p:blipFill>
          <a:blip r:embed="rId2"/>
          <a:stretch>
            <a:fillRect/>
          </a:stretch>
        </p:blipFill>
        <p:spPr>
          <a:xfrm>
            <a:off x="2045110" y="426087"/>
            <a:ext cx="1048979" cy="1048979"/>
          </a:xfrm>
          <a:prstGeom prst="rect">
            <a:avLst/>
          </a:prstGeom>
        </p:spPr>
      </p:pic>
      <p:sp>
        <p:nvSpPr>
          <p:cNvPr id="7" name="TextBox 6"/>
          <p:cNvSpPr txBox="1"/>
          <p:nvPr/>
        </p:nvSpPr>
        <p:spPr>
          <a:xfrm>
            <a:off x="1767585" y="5691447"/>
            <a:ext cx="8251487" cy="738664"/>
          </a:xfrm>
          <a:prstGeom prst="rect">
            <a:avLst/>
          </a:prstGeom>
          <a:noFill/>
        </p:spPr>
        <p:txBody>
          <a:bodyPr wrap="square" rtlCol="0">
            <a:spAutoFit/>
          </a:bodyPr>
          <a:lstStyle/>
          <a:p>
            <a:r>
              <a:rPr lang="en-US" sz="1400" dirty="0"/>
              <a:t>Source: Stacey, E. &amp; </a:t>
            </a:r>
            <a:r>
              <a:rPr lang="en-US" sz="1400" dirty="0" err="1"/>
              <a:t>Gerbic</a:t>
            </a:r>
            <a:r>
              <a:rPr lang="en-US" sz="1400" dirty="0"/>
              <a:t>, P. (2008). Success factors for blended learning. In </a:t>
            </a:r>
            <a:r>
              <a:rPr lang="en-US" sz="1400" i="1" dirty="0"/>
              <a:t>Hello! Where are you in the landscape of educational technology? Proceedings </a:t>
            </a:r>
            <a:r>
              <a:rPr lang="en-US" sz="1400" i="1" dirty="0" err="1"/>
              <a:t>ascilite</a:t>
            </a:r>
            <a:r>
              <a:rPr lang="en-US" sz="1400" i="1" dirty="0"/>
              <a:t> Melbourne 2008</a:t>
            </a:r>
            <a:r>
              <a:rPr lang="en-US" sz="1400" dirty="0"/>
              <a:t>. Retrieved from http://www.ascilite.org.au/conferences/melbourne08/procs/stacey.pdf</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405" y="1926590"/>
            <a:ext cx="10970895" cy="4128770"/>
          </a:xfrm>
        </p:spPr>
        <p:txBody>
          <a:bodyPr>
            <a:noAutofit/>
          </a:bodyPr>
          <a:lstStyle/>
          <a:p>
            <a:r>
              <a:rPr lang="en-US" sz="2400" dirty="0"/>
              <a:t>Continuing professional development for teachers with sufficient time for development </a:t>
            </a:r>
          </a:p>
          <a:p>
            <a:r>
              <a:rPr lang="en-US" sz="2400" dirty="0"/>
              <a:t>Ongoing pedagogical and technical support </a:t>
            </a:r>
          </a:p>
          <a:p>
            <a:r>
              <a:rPr lang="en-US" sz="2400" dirty="0"/>
              <a:t>Dealing with teachers’ fears of loss of control, and general uneasiness about the impact of online learning on classroom </a:t>
            </a:r>
          </a:p>
          <a:p>
            <a:r>
              <a:rPr lang="en-US" sz="2400" dirty="0"/>
              <a:t>The impact on teachers’ workloads must be taken into account</a:t>
            </a:r>
          </a:p>
          <a:p>
            <a:r>
              <a:rPr lang="en-US" sz="2400" dirty="0"/>
              <a:t>Use creation of shareable and reusable digital resources in an effort to ensure that blended learning is sustainable</a:t>
            </a:r>
          </a:p>
        </p:txBody>
      </p:sp>
      <p:sp>
        <p:nvSpPr>
          <p:cNvPr id="7" name="Title 1"/>
          <p:cNvSpPr txBox="1"/>
          <p:nvPr/>
        </p:nvSpPr>
        <p:spPr>
          <a:xfrm>
            <a:off x="3214916" y="648414"/>
            <a:ext cx="7063921" cy="1325563"/>
          </a:xfrm>
          <a:prstGeom prst="rect">
            <a:avLst/>
          </a:prstGeom>
          <a:solidFill>
            <a:schemeClr val="bg1"/>
          </a:solidFill>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000" b="0" kern="1200">
                <a:solidFill>
                  <a:srgbClr val="290088"/>
                </a:solidFill>
                <a:latin typeface="+mn-lt"/>
                <a:ea typeface="+mj-ea"/>
                <a:cs typeface="+mj-cs"/>
              </a:defRPr>
            </a:lvl1pPr>
          </a:lstStyle>
          <a:p>
            <a:pPr algn="l"/>
            <a:r>
              <a:rPr lang="en-US" dirty="0">
                <a:solidFill>
                  <a:schemeClr val="tx1"/>
                </a:solidFill>
              </a:rPr>
              <a:t>Teachers</a:t>
            </a:r>
          </a:p>
        </p:txBody>
      </p:sp>
      <p:pic>
        <p:nvPicPr>
          <p:cNvPr id="4" name="Picture 3"/>
          <p:cNvPicPr>
            <a:picLocks noChangeAspect="1"/>
          </p:cNvPicPr>
          <p:nvPr/>
        </p:nvPicPr>
        <p:blipFill>
          <a:blip r:embed="rId3" cstate="screen"/>
          <a:stretch>
            <a:fillRect/>
          </a:stretch>
        </p:blipFill>
        <p:spPr>
          <a:xfrm>
            <a:off x="2046338" y="812950"/>
            <a:ext cx="1021326" cy="1021326"/>
          </a:xfrm>
          <a:prstGeom prst="rect">
            <a:avLst/>
          </a:prstGeom>
        </p:spPr>
      </p:pic>
      <p:sp>
        <p:nvSpPr>
          <p:cNvPr id="9" name="TextBox 8"/>
          <p:cNvSpPr txBox="1"/>
          <p:nvPr/>
        </p:nvSpPr>
        <p:spPr>
          <a:xfrm>
            <a:off x="1747921" y="6055240"/>
            <a:ext cx="8251487" cy="738664"/>
          </a:xfrm>
          <a:prstGeom prst="rect">
            <a:avLst/>
          </a:prstGeom>
          <a:noFill/>
        </p:spPr>
        <p:txBody>
          <a:bodyPr wrap="square" rtlCol="0">
            <a:spAutoFit/>
          </a:bodyPr>
          <a:lstStyle/>
          <a:p>
            <a:r>
              <a:rPr lang="en-US" sz="1400" dirty="0"/>
              <a:t>Source: Stacey, E. &amp; </a:t>
            </a:r>
            <a:r>
              <a:rPr lang="en-US" sz="1400" dirty="0" err="1"/>
              <a:t>Gerbic</a:t>
            </a:r>
            <a:r>
              <a:rPr lang="en-US" sz="1400" dirty="0"/>
              <a:t>, P. (2008). Success factors for blended learning. In </a:t>
            </a:r>
            <a:r>
              <a:rPr lang="en-US" sz="1400" i="1" dirty="0"/>
              <a:t>Hello! Where are you in the landscape of educational technology? Proceedings </a:t>
            </a:r>
            <a:r>
              <a:rPr lang="en-US" sz="1400" i="1" dirty="0" err="1"/>
              <a:t>ascilite</a:t>
            </a:r>
            <a:r>
              <a:rPr lang="en-US" sz="1400" i="1" dirty="0"/>
              <a:t> Melbourne 2008</a:t>
            </a:r>
            <a:r>
              <a:rPr lang="en-US" sz="1400" dirty="0"/>
              <a:t>. Retrieved from http://www.ascilite.org.au/conferences/melbourne08/procs/stacey.pdf</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p:cNvSpPr>
            <a:spLocks noGrp="1" noRot="1" noChangeAspect="1" noMove="1" noResize="1" noEditPoints="1" noAdjustHandles="1" noChangeArrowheads="1" noChangeShapeType="1" noTextEdit="1"/>
          </p:cNvSpPr>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t="26146" r="-1" b="6004"/>
          <a:stretch>
            <a:fillRect/>
          </a:stretch>
        </p:blipFill>
        <p:spPr>
          <a:xfrm>
            <a:off x="-1" y="10"/>
            <a:ext cx="12228129" cy="4666928"/>
          </a:xfrm>
          <a:prstGeom prst="rect">
            <a:avLst/>
          </a:prstGeom>
        </p:spPr>
      </p:pic>
      <p:grpSp>
        <p:nvGrpSpPr>
          <p:cNvPr id="25" name="Group 24"/>
          <p:cNvGrpSpPr>
            <a:grpSpLocks noGrp="1" noUngrp="1" noRot="1" noChangeAspect="1" noMove="1" noResize="1"/>
          </p:cNvGrpSpPr>
          <p:nvPr/>
        </p:nvGrpSpPr>
        <p:grpSpPr>
          <a:xfrm>
            <a:off x="-305" y="2987478"/>
            <a:ext cx="12228128" cy="1828800"/>
            <a:chOff x="-305" y="2987478"/>
            <a:chExt cx="12188952" cy="1828800"/>
          </a:xfrm>
        </p:grpSpPr>
        <p:sp>
          <p:nvSpPr>
            <p:cNvPr id="26" name="Freeform: Shape 25"/>
            <p:cNvSpPr/>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7" name="Freeform: Shape 26"/>
            <p:cNvSpPr/>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8" name="Freeform: Shape 27"/>
            <p:cNvSpPr/>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9" name="Freeform: Shape 28"/>
            <p:cNvSpPr/>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p:cNvSpPr>
            <a:spLocks noGrp="1"/>
          </p:cNvSpPr>
          <p:nvPr>
            <p:ph type="title"/>
          </p:nvPr>
        </p:nvSpPr>
        <p:spPr>
          <a:xfrm>
            <a:off x="804672" y="4551037"/>
            <a:ext cx="5021782" cy="1509931"/>
          </a:xfrm>
        </p:spPr>
        <p:txBody>
          <a:bodyPr>
            <a:normAutofit/>
          </a:bodyPr>
          <a:lstStyle/>
          <a:p>
            <a:r>
              <a:rPr lang="en-US" b="1" dirty="0">
                <a:solidFill>
                  <a:schemeClr val="tx2"/>
                </a:solidFill>
              </a:rPr>
              <a:t>Zambia TVET teacher training</a:t>
            </a:r>
          </a:p>
        </p:txBody>
      </p:sp>
      <p:sp>
        <p:nvSpPr>
          <p:cNvPr id="3" name="Content Placeholder 2"/>
          <p:cNvSpPr>
            <a:spLocks noGrp="1"/>
          </p:cNvSpPr>
          <p:nvPr>
            <p:ph idx="1"/>
          </p:nvPr>
        </p:nvSpPr>
        <p:spPr>
          <a:xfrm>
            <a:off x="5140325" y="4043045"/>
            <a:ext cx="6663690" cy="2927985"/>
          </a:xfrm>
        </p:spPr>
        <p:txBody>
          <a:bodyPr anchor="ctr">
            <a:normAutofit/>
          </a:bodyPr>
          <a:lstStyle/>
          <a:p>
            <a:pPr>
              <a:lnSpc>
                <a:spcPct val="80000"/>
              </a:lnSpc>
            </a:pPr>
            <a:r>
              <a:rPr lang="en-US" sz="3000" dirty="0">
                <a:solidFill>
                  <a:schemeClr val="tx2"/>
                </a:solidFill>
              </a:rPr>
              <a:t>Ministry of Higher Education request in response to COVID 19</a:t>
            </a:r>
          </a:p>
          <a:p>
            <a:pPr>
              <a:lnSpc>
                <a:spcPct val="80000"/>
              </a:lnSpc>
            </a:pPr>
            <a:r>
              <a:rPr lang="en-US" sz="3000" dirty="0">
                <a:solidFill>
                  <a:schemeClr val="tx2"/>
                </a:solidFill>
              </a:rPr>
              <a:t>Mentors, online facilitators, TVET teachers</a:t>
            </a:r>
          </a:p>
          <a:p>
            <a:pPr>
              <a:lnSpc>
                <a:spcPct val="80000"/>
              </a:lnSpc>
            </a:pPr>
            <a:r>
              <a:rPr lang="en-US" sz="3000" dirty="0">
                <a:solidFill>
                  <a:schemeClr val="tx2"/>
                </a:solidFill>
              </a:rPr>
              <a:t>On the job training</a:t>
            </a:r>
          </a:p>
          <a:p>
            <a:pPr>
              <a:lnSpc>
                <a:spcPct val="80000"/>
              </a:lnSpc>
            </a:pPr>
            <a:r>
              <a:rPr lang="en-US" sz="3000" dirty="0">
                <a:solidFill>
                  <a:schemeClr val="tx2"/>
                </a:solidFill>
              </a:rPr>
              <a:t>Online OER available </a:t>
            </a:r>
            <a:endParaRPr lang="en-US" sz="3000" dirty="0">
              <a:solidFill>
                <a:schemeClr val="tx2"/>
              </a:solidFill>
              <a:cs typeface="Calibri"/>
            </a:endParaRPr>
          </a:p>
          <a:p>
            <a:pPr marL="0" indent="0">
              <a:lnSpc>
                <a:spcPct val="80000"/>
              </a:lnSpc>
              <a:buNone/>
            </a:pPr>
            <a:endParaRPr lang="en-US" sz="900" dirty="0">
              <a:solidFill>
                <a:schemeClr val="tx2"/>
              </a:solidFill>
            </a:endParaRPr>
          </a:p>
          <a:p>
            <a:endParaRPr lang="en-US" sz="900" dirty="0">
              <a:solidFill>
                <a:schemeClr val="tx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9915" y="2413635"/>
            <a:ext cx="11000105" cy="3763010"/>
          </a:xfrm>
        </p:spPr>
        <p:txBody>
          <a:bodyPr>
            <a:noAutofit/>
          </a:bodyPr>
          <a:lstStyle/>
          <a:p>
            <a:r>
              <a:rPr lang="en-US" dirty="0"/>
              <a:t>Students’ readiness for blending learning</a:t>
            </a:r>
          </a:p>
          <a:p>
            <a:r>
              <a:rPr lang="en-US" dirty="0"/>
              <a:t>Increased self-regulation in learning and time management skills </a:t>
            </a:r>
          </a:p>
          <a:p>
            <a:r>
              <a:rPr lang="en-US" dirty="0"/>
              <a:t>Consistent and transparent communication around the new expectations to use technology in teaching and learning</a:t>
            </a:r>
          </a:p>
          <a:p>
            <a:r>
              <a:rPr lang="en-US" dirty="0"/>
              <a:t>Clarity on assessment</a:t>
            </a:r>
          </a:p>
        </p:txBody>
      </p:sp>
      <p:sp>
        <p:nvSpPr>
          <p:cNvPr id="7" name="Title 1"/>
          <p:cNvSpPr txBox="1"/>
          <p:nvPr/>
        </p:nvSpPr>
        <p:spPr>
          <a:xfrm>
            <a:off x="3202216" y="508714"/>
            <a:ext cx="7063921" cy="1325563"/>
          </a:xfrm>
          <a:prstGeom prst="rect">
            <a:avLst/>
          </a:prstGeom>
          <a:solidFill>
            <a:schemeClr val="bg1"/>
          </a:solidFill>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000" b="0" kern="1200">
                <a:solidFill>
                  <a:srgbClr val="290088"/>
                </a:solidFill>
                <a:latin typeface="+mn-lt"/>
                <a:ea typeface="+mj-ea"/>
                <a:cs typeface="+mj-cs"/>
              </a:defRPr>
            </a:lvl1pPr>
          </a:lstStyle>
          <a:p>
            <a:pPr algn="l"/>
            <a:r>
              <a:rPr lang="en-US" sz="3900" dirty="0"/>
              <a:t>Students</a:t>
            </a:r>
          </a:p>
        </p:txBody>
      </p:sp>
      <p:pic>
        <p:nvPicPr>
          <p:cNvPr id="2" name="Picture 1"/>
          <p:cNvPicPr>
            <a:picLocks noChangeAspect="1"/>
          </p:cNvPicPr>
          <p:nvPr/>
        </p:nvPicPr>
        <p:blipFill>
          <a:blip r:embed="rId2" cstate="screen"/>
          <a:stretch>
            <a:fillRect/>
          </a:stretch>
        </p:blipFill>
        <p:spPr>
          <a:xfrm>
            <a:off x="1774569" y="836050"/>
            <a:ext cx="1427646" cy="817397"/>
          </a:xfrm>
          <a:prstGeom prst="rect">
            <a:avLst/>
          </a:prstGeom>
        </p:spPr>
      </p:pic>
      <p:sp>
        <p:nvSpPr>
          <p:cNvPr id="6" name="TextBox 5"/>
          <p:cNvSpPr txBox="1"/>
          <p:nvPr/>
        </p:nvSpPr>
        <p:spPr>
          <a:xfrm>
            <a:off x="1747921" y="6055240"/>
            <a:ext cx="8251487" cy="738664"/>
          </a:xfrm>
          <a:prstGeom prst="rect">
            <a:avLst/>
          </a:prstGeom>
          <a:noFill/>
        </p:spPr>
        <p:txBody>
          <a:bodyPr wrap="square" rtlCol="0">
            <a:spAutoFit/>
          </a:bodyPr>
          <a:lstStyle/>
          <a:p>
            <a:r>
              <a:rPr lang="en-US" sz="1400" dirty="0"/>
              <a:t>Source: Stacey, E. &amp; </a:t>
            </a:r>
            <a:r>
              <a:rPr lang="en-US" sz="1400" dirty="0" err="1"/>
              <a:t>Gerbic</a:t>
            </a:r>
            <a:r>
              <a:rPr lang="en-US" sz="1400" dirty="0"/>
              <a:t>, P. (2008). Success factors for blended learning. In </a:t>
            </a:r>
            <a:r>
              <a:rPr lang="en-US" sz="1400" i="1" dirty="0"/>
              <a:t>Hello! Where are you in the landscape of educational technology? Proceedings </a:t>
            </a:r>
            <a:r>
              <a:rPr lang="en-US" sz="1400" i="1" dirty="0" err="1"/>
              <a:t>ascilite</a:t>
            </a:r>
            <a:r>
              <a:rPr lang="en-US" sz="1400" i="1" dirty="0"/>
              <a:t> Melbourne 2008</a:t>
            </a:r>
            <a:r>
              <a:rPr lang="en-US" sz="1400" dirty="0"/>
              <a:t>. Retrieved from http://www.ascilite.org.au/conferences/melbourne08/procs/stacey.pdf</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6314" y="333470"/>
            <a:ext cx="6578395" cy="1325563"/>
          </a:xfrm>
        </p:spPr>
        <p:txBody>
          <a:bodyPr/>
          <a:lstStyle/>
          <a:p>
            <a:r>
              <a:rPr lang="en-US" dirty="0"/>
              <a:t>Pedagogic Considerations</a:t>
            </a:r>
          </a:p>
        </p:txBody>
      </p:sp>
      <p:sp>
        <p:nvSpPr>
          <p:cNvPr id="3" name="Content Placeholder 2"/>
          <p:cNvSpPr>
            <a:spLocks noGrp="1"/>
          </p:cNvSpPr>
          <p:nvPr>
            <p:ph idx="1"/>
          </p:nvPr>
        </p:nvSpPr>
        <p:spPr/>
        <p:txBody>
          <a:bodyPr>
            <a:noAutofit/>
          </a:bodyPr>
          <a:lstStyle/>
          <a:p>
            <a:r>
              <a:rPr lang="en-US" dirty="0"/>
              <a:t>Combination of the virtual and physical environments should be made on the basis of subject need and learning outcomes</a:t>
            </a:r>
          </a:p>
          <a:p>
            <a:r>
              <a:rPr lang="en-US" dirty="0" err="1"/>
              <a:t>Utilise</a:t>
            </a:r>
            <a:r>
              <a:rPr lang="en-US" dirty="0"/>
              <a:t> the strengths of the different media and add value to the learning activities</a:t>
            </a:r>
          </a:p>
          <a:p>
            <a:r>
              <a:rPr lang="en-US" dirty="0"/>
              <a:t>The central role of the face-to-face environment  along with activities for before, during and after class needs to be designed</a:t>
            </a:r>
          </a:p>
          <a:p>
            <a:r>
              <a:rPr lang="en-US" dirty="0"/>
              <a:t>Make the blend relevant to the learners need</a:t>
            </a:r>
          </a:p>
          <a:p>
            <a:endParaRPr lang="en-US" dirty="0"/>
          </a:p>
          <a:p>
            <a:endParaRPr lang="en-US" dirty="0"/>
          </a:p>
        </p:txBody>
      </p:sp>
      <p:sp>
        <p:nvSpPr>
          <p:cNvPr id="4" name="TextBox 3"/>
          <p:cNvSpPr txBox="1"/>
          <p:nvPr/>
        </p:nvSpPr>
        <p:spPr>
          <a:xfrm>
            <a:off x="1964229" y="5996247"/>
            <a:ext cx="7971268" cy="738664"/>
          </a:xfrm>
          <a:prstGeom prst="rect">
            <a:avLst/>
          </a:prstGeom>
          <a:noFill/>
        </p:spPr>
        <p:txBody>
          <a:bodyPr wrap="square" rtlCol="0">
            <a:spAutoFit/>
          </a:bodyPr>
          <a:lstStyle/>
          <a:p>
            <a:r>
              <a:rPr lang="en-US" sz="1400" dirty="0"/>
              <a:t>Source: Stacey, E. &amp; </a:t>
            </a:r>
            <a:r>
              <a:rPr lang="en-US" sz="1400" dirty="0" err="1"/>
              <a:t>Gerbic</a:t>
            </a:r>
            <a:r>
              <a:rPr lang="en-US" sz="1400" dirty="0"/>
              <a:t>, P. (2008). Success factors for blended learning. In </a:t>
            </a:r>
            <a:r>
              <a:rPr lang="en-US" sz="1400" i="1" dirty="0"/>
              <a:t>Hello! Where are you in the landscape of educational technology? Proceedings </a:t>
            </a:r>
            <a:r>
              <a:rPr lang="en-US" sz="1400" i="1" dirty="0" err="1"/>
              <a:t>ascilite</a:t>
            </a:r>
            <a:r>
              <a:rPr lang="en-US" sz="1400" i="1" dirty="0"/>
              <a:t> Melbourne 2008</a:t>
            </a:r>
            <a:r>
              <a:rPr lang="en-US" sz="1400" dirty="0"/>
              <a:t>.</a:t>
            </a:r>
          </a:p>
          <a:p>
            <a:r>
              <a:rPr lang="en-US" sz="1400" dirty="0"/>
              <a:t>http://www.ascilite.org.au/conferences/melbourne08/procs/stacey.pdf</a:t>
            </a:r>
          </a:p>
        </p:txBody>
      </p:sp>
      <p:pic>
        <p:nvPicPr>
          <p:cNvPr id="1026" name="Picture 2" descr="Teaching"/>
          <p:cNvPicPr>
            <a:picLocks noChangeAspect="1" noChangeArrowheads="1"/>
          </p:cNvPicPr>
          <p:nvPr/>
        </p:nvPicPr>
        <p:blipFill>
          <a:blip r:embed="rId3" cstate="screen"/>
          <a:srcRect/>
          <a:stretch>
            <a:fillRect/>
          </a:stretch>
        </p:blipFill>
        <p:spPr bwMode="auto">
          <a:xfrm>
            <a:off x="1917291" y="365127"/>
            <a:ext cx="1632114" cy="10798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64229" y="6655282"/>
            <a:ext cx="4572000" cy="246221"/>
          </a:xfrm>
          <a:prstGeom prst="rect">
            <a:avLst/>
          </a:prstGeom>
        </p:spPr>
        <p:txBody>
          <a:bodyPr>
            <a:spAutoFit/>
          </a:bodyPr>
          <a:lstStyle/>
          <a:p>
            <a:r>
              <a:rPr lang="en-US" sz="1000" dirty="0">
                <a:solidFill>
                  <a:srgbClr val="959595"/>
                </a:solidFill>
                <a:latin typeface="Arial" panose="020B0604020202090204" pitchFamily="34" charset="0"/>
              </a:rPr>
              <a:t>Teaching by </a:t>
            </a:r>
            <a:r>
              <a:rPr lang="en-US" sz="1000" dirty="0">
                <a:solidFill>
                  <a:srgbClr val="337AB7"/>
                </a:solidFill>
                <a:latin typeface="Arial" panose="020B0604020202090204" pitchFamily="34" charset="0"/>
                <a:hlinkClick r:id="rId4"/>
              </a:rPr>
              <a:t>Nick </a:t>
            </a:r>
            <a:r>
              <a:rPr lang="en-US" sz="1000" dirty="0" err="1">
                <a:solidFill>
                  <a:srgbClr val="337AB7"/>
                </a:solidFill>
                <a:latin typeface="Arial" panose="020B0604020202090204" pitchFamily="34" charset="0"/>
                <a:hlinkClick r:id="rId4"/>
              </a:rPr>
              <a:t>Youngson</a:t>
            </a:r>
            <a:r>
              <a:rPr lang="en-US" sz="1000" dirty="0">
                <a:solidFill>
                  <a:srgbClr val="959595"/>
                </a:solidFill>
                <a:latin typeface="Arial" panose="020B0604020202090204" pitchFamily="34" charset="0"/>
              </a:rPr>
              <a:t> </a:t>
            </a:r>
            <a:r>
              <a:rPr lang="en-US" sz="1000" dirty="0">
                <a:solidFill>
                  <a:srgbClr val="337AB7"/>
                </a:solidFill>
                <a:latin typeface="Arial" panose="020B0604020202090204" pitchFamily="34" charset="0"/>
                <a:hlinkClick r:id="rId5"/>
              </a:rPr>
              <a:t>CC BY-SA 3.0</a:t>
            </a:r>
            <a:r>
              <a:rPr lang="en-US" sz="1000" dirty="0">
                <a:solidFill>
                  <a:srgbClr val="959595"/>
                </a:solidFill>
                <a:latin typeface="Arial" panose="020B0604020202090204" pitchFamily="34" charset="0"/>
              </a:rPr>
              <a:t> </a:t>
            </a:r>
            <a:r>
              <a:rPr lang="en-US" sz="1000" dirty="0">
                <a:solidFill>
                  <a:srgbClr val="337AB7"/>
                </a:solidFill>
                <a:latin typeface="Arial" panose="020B0604020202090204" pitchFamily="34" charset="0"/>
                <a:hlinkClick r:id="rId6"/>
              </a:rPr>
              <a:t>Alpha Stock Images</a:t>
            </a:r>
            <a:endParaRPr lang="en-US" sz="1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p:cNvPicPr>
            <a:picLocks noChangeAspect="1"/>
          </p:cNvPicPr>
          <p:nvPr/>
        </p:nvPicPr>
        <p:blipFill rotWithShape="1">
          <a:blip r:embed="rId3" cstate="screen"/>
          <a:srcRect/>
          <a:stretch>
            <a:fillRect/>
          </a:stretch>
        </p:blipFill>
        <p:spPr>
          <a:xfrm>
            <a:off x="0" y="0"/>
            <a:ext cx="5080000"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pic>
      <p:sp>
        <p:nvSpPr>
          <p:cNvPr id="2" name="Rectangle 1"/>
          <p:cNvSpPr/>
          <p:nvPr/>
        </p:nvSpPr>
        <p:spPr>
          <a:xfrm>
            <a:off x="0" y="5340629"/>
            <a:ext cx="10955867" cy="1517372"/>
          </a:xfrm>
          <a:prstGeom prst="rect">
            <a:avLst/>
          </a:prstGeom>
          <a:solidFill>
            <a:srgbClr val="ADB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udea" panose="02000000000000000000" pitchFamily="50" charset="0"/>
              <a:ea typeface="PT Sans" panose="020B0503020203020204" pitchFamily="34" charset="0"/>
            </a:endParaRPr>
          </a:p>
        </p:txBody>
      </p:sp>
      <p:sp>
        <p:nvSpPr>
          <p:cNvPr id="5" name="Rectangle 4"/>
          <p:cNvSpPr/>
          <p:nvPr/>
        </p:nvSpPr>
        <p:spPr>
          <a:xfrm>
            <a:off x="414526" y="5164667"/>
            <a:ext cx="11176000" cy="144315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udea" panose="02000000000000000000" pitchFamily="50" charset="0"/>
              <a:ea typeface="PT Sans" panose="020B0503020203020204" pitchFamily="34" charset="0"/>
            </a:endParaRPr>
          </a:p>
        </p:txBody>
      </p:sp>
      <p:sp>
        <p:nvSpPr>
          <p:cNvPr id="12" name="Content Placeholder 4"/>
          <p:cNvSpPr txBox="1"/>
          <p:nvPr/>
        </p:nvSpPr>
        <p:spPr>
          <a:xfrm>
            <a:off x="5638800" y="883849"/>
            <a:ext cx="4852878" cy="34480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en-US" sz="3200" dirty="0">
                <a:solidFill>
                  <a:schemeClr val="tx1"/>
                </a:solidFill>
              </a:rPr>
              <a:t>Learning to learn online</a:t>
            </a:r>
          </a:p>
          <a:p>
            <a:r>
              <a:rPr lang="en-US" sz="3200" dirty="0">
                <a:solidFill>
                  <a:schemeClr val="tx1"/>
                </a:solidFill>
              </a:rPr>
              <a:t>Providing just-in-time training for livelihoods</a:t>
            </a:r>
          </a:p>
          <a:p>
            <a:r>
              <a:rPr lang="en-US" sz="3200" dirty="0">
                <a:solidFill>
                  <a:schemeClr val="tx1"/>
                </a:solidFill>
              </a:rPr>
              <a:t>Learner support essential</a:t>
            </a:r>
          </a:p>
          <a:p>
            <a:pPr marL="0" indent="0">
              <a:buNone/>
            </a:pPr>
            <a:endParaRPr lang="en-US" sz="2000" b="1" dirty="0">
              <a:solidFill>
                <a:srgbClr val="FF0000"/>
              </a:solidFill>
            </a:endParaRPr>
          </a:p>
        </p:txBody>
      </p:sp>
      <p:pic>
        <p:nvPicPr>
          <p:cNvPr id="4102" name="Picture 6" descr="Coursera Logo and symbol, meaning, history, PNG, brand"/>
          <p:cNvPicPr>
            <a:picLocks noChangeAspect="1" noChangeArrowheads="1"/>
          </p:cNvPicPr>
          <p:nvPr/>
        </p:nvPicPr>
        <p:blipFill>
          <a:blip r:embed="rId4" cstate="screen"/>
          <a:srcRect/>
          <a:stretch>
            <a:fillRect/>
          </a:stretch>
        </p:blipFill>
        <p:spPr bwMode="auto">
          <a:xfrm>
            <a:off x="487587" y="5163648"/>
            <a:ext cx="2887648" cy="162430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5" cstate="screen"/>
          <a:srcRect/>
          <a:stretch>
            <a:fillRect/>
          </a:stretch>
        </p:blipFill>
        <p:spPr bwMode="auto">
          <a:xfrm>
            <a:off x="8817760" y="5609991"/>
            <a:ext cx="1879600" cy="70191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Full Color Grow with Google logo (1) | ICSB | International ..."/>
          <p:cNvPicPr>
            <a:picLocks noChangeAspect="1" noChangeArrowheads="1"/>
          </p:cNvPicPr>
          <p:nvPr/>
        </p:nvPicPr>
        <p:blipFill>
          <a:blip r:embed="rId6" cstate="screen"/>
          <a:srcRect/>
          <a:stretch>
            <a:fillRect/>
          </a:stretch>
        </p:blipFill>
        <p:spPr bwMode="auto">
          <a:xfrm>
            <a:off x="3321298" y="5237049"/>
            <a:ext cx="5427663" cy="14076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6597447" cy="707886"/>
          </a:xfrm>
          <a:prstGeom prst="rect">
            <a:avLst/>
          </a:prstGeom>
          <a:solidFill>
            <a:srgbClr val="463691"/>
          </a:solidFill>
        </p:spPr>
        <p:txBody>
          <a:bodyPr wrap="square">
            <a:spAutoFit/>
          </a:bodyPr>
          <a:lstStyle/>
          <a:p>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Skilling and re-skilling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1027739"/>
          </a:xfrm>
        </p:spPr>
        <p:txBody>
          <a:bodyPr>
            <a:normAutofit/>
          </a:bodyPr>
          <a:lstStyle/>
          <a:p>
            <a:r>
              <a:rPr lang="en-US" sz="4800" dirty="0"/>
              <a:t>Getting the Blend Right</a:t>
            </a:r>
          </a:p>
        </p:txBody>
      </p:sp>
      <p:graphicFrame>
        <p:nvGraphicFramePr>
          <p:cNvPr id="6" name="Content Placeholder 5"/>
          <p:cNvGraphicFramePr>
            <a:graphicFrameLocks noGrp="1"/>
          </p:cNvGraphicFramePr>
          <p:nvPr>
            <p:ph idx="1"/>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337663" cy="1325563"/>
          </a:xfrm>
        </p:spPr>
        <p:txBody>
          <a:bodyPr>
            <a:normAutofit/>
          </a:bodyPr>
          <a:lstStyle/>
          <a:p>
            <a:r>
              <a:rPr lang="en-CA" sz="3600" dirty="0"/>
              <a:t>Future of Jobs 2025-2030</a:t>
            </a:r>
          </a:p>
        </p:txBody>
      </p:sp>
      <p:sp>
        <p:nvSpPr>
          <p:cNvPr id="3" name="Content Placeholder 2"/>
          <p:cNvSpPr>
            <a:spLocks noGrp="1"/>
          </p:cNvSpPr>
          <p:nvPr>
            <p:ph idx="1"/>
          </p:nvPr>
        </p:nvSpPr>
        <p:spPr>
          <a:xfrm>
            <a:off x="838200" y="1825625"/>
            <a:ext cx="5922523" cy="4351338"/>
          </a:xfrm>
        </p:spPr>
        <p:txBody>
          <a:bodyPr>
            <a:normAutofit/>
          </a:bodyPr>
          <a:lstStyle/>
          <a:p>
            <a:r>
              <a:rPr lang="en-CA" sz="3200" b="1" dirty="0"/>
              <a:t>On demand jobs: </a:t>
            </a:r>
            <a:br>
              <a:rPr lang="en-CA" sz="3200" b="1" dirty="0"/>
            </a:br>
            <a:r>
              <a:rPr lang="en-CA" sz="3200" dirty="0"/>
              <a:t>AI,IT, renewable energy health related jobs</a:t>
            </a:r>
          </a:p>
          <a:p>
            <a:r>
              <a:rPr lang="en-CA" sz="3200" b="1" dirty="0"/>
              <a:t>Declining jobs:</a:t>
            </a:r>
            <a:r>
              <a:rPr lang="en-CA" sz="3200" dirty="0"/>
              <a:t> </a:t>
            </a:r>
            <a:br>
              <a:rPr lang="en-CA" sz="3200" dirty="0"/>
            </a:br>
            <a:r>
              <a:rPr lang="en-CA" sz="3200" dirty="0"/>
              <a:t>Banking, postal services and data entry type jobs</a:t>
            </a:r>
          </a:p>
          <a:p>
            <a:r>
              <a:rPr lang="en-CA" sz="3200" b="1" dirty="0"/>
              <a:t>Skills needed</a:t>
            </a:r>
            <a:r>
              <a:rPr lang="en-CA" sz="3200" dirty="0"/>
              <a:t>: resilience; flexibility; creativity; leadership; social influence</a:t>
            </a:r>
          </a:p>
        </p:txBody>
      </p:sp>
      <p:sp>
        <p:nvSpPr>
          <p:cNvPr id="7" name="TextBox 6"/>
          <p:cNvSpPr txBox="1"/>
          <p:nvPr/>
        </p:nvSpPr>
        <p:spPr>
          <a:xfrm>
            <a:off x="838200" y="6188789"/>
            <a:ext cx="6096000" cy="246221"/>
          </a:xfrm>
          <a:prstGeom prst="rect">
            <a:avLst/>
          </a:prstGeom>
          <a:noFill/>
        </p:spPr>
        <p:txBody>
          <a:bodyPr wrap="square">
            <a:spAutoFit/>
          </a:bodyPr>
          <a:lstStyle/>
          <a:p>
            <a:r>
              <a:rPr lang="en-CA" sz="1000" dirty="0"/>
              <a:t>Source: https://www.weforum.org/reports/the-future-of-jobs-report-2025/</a:t>
            </a:r>
          </a:p>
        </p:txBody>
      </p:sp>
      <p:pic>
        <p:nvPicPr>
          <p:cNvPr id="6" name="Picture 5">
            <a:extLst>
              <a:ext uri="{FF2B5EF4-FFF2-40B4-BE49-F238E27FC236}">
                <a16:creationId xmlns:a16="http://schemas.microsoft.com/office/drawing/2014/main" id="{112F2012-EA0D-4B45-8F4C-3C839A9306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2254" y="0"/>
            <a:ext cx="4989746"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A course is a course…</a:t>
            </a:r>
          </a:p>
        </p:txBody>
      </p:sp>
      <p:sp>
        <p:nvSpPr>
          <p:cNvPr id="3" name="Content Placeholder 2"/>
          <p:cNvSpPr>
            <a:spLocks noGrp="1"/>
          </p:cNvSpPr>
          <p:nvPr>
            <p:ph idx="1"/>
          </p:nvPr>
        </p:nvSpPr>
        <p:spPr/>
        <p:txBody>
          <a:bodyPr>
            <a:normAutofit/>
          </a:bodyPr>
          <a:lstStyle/>
          <a:p>
            <a:pPr marL="0" indent="0" algn="ctr">
              <a:buNone/>
            </a:pPr>
            <a:r>
              <a:rPr lang="en-US" sz="3600" i="1" dirty="0"/>
              <a:t>The strongest predictor of success is in previous academic performance (</a:t>
            </a:r>
            <a:r>
              <a:rPr lang="en-US" sz="3600" i="1" dirty="0" err="1"/>
              <a:t>Dziuban</a:t>
            </a:r>
            <a:r>
              <a:rPr lang="en-US" sz="3600" i="1" dirty="0"/>
              <a:t>, 2011). Historically, students who have done well in courses do well in any mode; a course is a course.</a:t>
            </a:r>
          </a:p>
        </p:txBody>
      </p:sp>
      <p:sp>
        <p:nvSpPr>
          <p:cNvPr id="4" name="TextBox 3"/>
          <p:cNvSpPr txBox="1"/>
          <p:nvPr/>
        </p:nvSpPr>
        <p:spPr>
          <a:xfrm>
            <a:off x="2152650" y="5863064"/>
            <a:ext cx="7679608" cy="738664"/>
          </a:xfrm>
          <a:prstGeom prst="rect">
            <a:avLst/>
          </a:prstGeom>
          <a:noFill/>
        </p:spPr>
        <p:txBody>
          <a:bodyPr wrap="square" rtlCol="0">
            <a:spAutoFit/>
          </a:bodyPr>
          <a:lstStyle/>
          <a:p>
            <a:r>
              <a:rPr lang="en-US" sz="1400" dirty="0"/>
              <a:t>Source: </a:t>
            </a:r>
            <a:r>
              <a:rPr lang="en-US" sz="1400" dirty="0" err="1"/>
              <a:t>Dziuban</a:t>
            </a:r>
            <a:r>
              <a:rPr lang="en-US" sz="1400" dirty="0"/>
              <a:t>, C., &amp; </a:t>
            </a:r>
            <a:r>
              <a:rPr lang="en-US" sz="1400" dirty="0" err="1"/>
              <a:t>Moskal</a:t>
            </a:r>
            <a:r>
              <a:rPr lang="en-US" sz="1400" dirty="0"/>
              <a:t>, P. (2011). A course is a course is a course: Factor invariance in student evaluation of online, blended and face-to-face learning environments, </a:t>
            </a:r>
            <a:r>
              <a:rPr lang="en-US" sz="1400" i="1" dirty="0"/>
              <a:t>Internet and Higher Educ</a:t>
            </a:r>
            <a:r>
              <a:rPr lang="en-US" sz="1400" dirty="0"/>
              <a:t>ation, 14, 236–241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creenshot, graphics, design, art&#10;&#10;Description automatically generated"/>
          <p:cNvPicPr>
            <a:picLocks noChangeAspect="1"/>
          </p:cNvPicPr>
          <p:nvPr/>
        </p:nvPicPr>
        <p:blipFill rotWithShape="1">
          <a:blip r:embed="rId2" cstate="email"/>
          <a:srcRect/>
          <a:stretch>
            <a:fillRect/>
          </a:stretch>
        </p:blipFill>
        <p:spPr>
          <a:xfrm rot="10800000">
            <a:off x="-1" y="10"/>
            <a:ext cx="9669643" cy="6857990"/>
          </a:xfrm>
          <a:prstGeom prst="rect">
            <a:avLst/>
          </a:prstGeom>
        </p:spPr>
      </p:pic>
      <p:sp>
        <p:nvSpPr>
          <p:cNvPr id="11" name="Rectangle 10"/>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960914" y="1654629"/>
            <a:ext cx="8596085" cy="3599542"/>
          </a:xfrm>
        </p:spPr>
        <p:txBody>
          <a:bodyPr>
            <a:normAutofit/>
          </a:bodyPr>
          <a:lstStyle/>
          <a:p>
            <a:pPr algn="r"/>
            <a:r>
              <a:rPr lang="en-CA" sz="7200" dirty="0">
                <a:latin typeface="Open Sans" panose="020B0606030504020204" pitchFamily="34" charset="0"/>
                <a:ea typeface="Open Sans" panose="020B0606030504020204" pitchFamily="34" charset="0"/>
                <a:cs typeface="Open Sans" panose="020B0606030504020204" pitchFamily="34" charset="0"/>
              </a:rPr>
              <a:t>Requirements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standing in a room&#10;&#10;Description automatically generated"/>
          <p:cNvPicPr>
            <a:picLocks noChangeAspect="1"/>
          </p:cNvPicPr>
          <p:nvPr/>
        </p:nvPicPr>
        <p:blipFill rotWithShape="1">
          <a:blip r:embed="rId3" cstate="screen"/>
          <a:srcRect/>
          <a:stretch>
            <a:fillRect/>
          </a:stretch>
        </p:blipFill>
        <p:spPr>
          <a:xfrm>
            <a:off x="197599" y="3739193"/>
            <a:ext cx="5797883" cy="2789948"/>
          </a:xfrm>
          <a:prstGeom prst="rect">
            <a:avLst/>
          </a:prstGeom>
          <a:ln w="44450">
            <a:solidFill>
              <a:srgbClr val="008080"/>
            </a:solidFill>
          </a:ln>
        </p:spPr>
      </p:pic>
      <p:pic>
        <p:nvPicPr>
          <p:cNvPr id="5" name="Picture 4"/>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66000"/>
                    </a14:imgEffect>
                  </a14:imgLayer>
                </a14:imgProps>
              </a:ext>
            </a:extLst>
          </a:blip>
          <a:srcRect/>
          <a:stretch>
            <a:fillRect/>
          </a:stretch>
        </p:blipFill>
        <p:spPr>
          <a:xfrm>
            <a:off x="194489" y="273317"/>
            <a:ext cx="5804105" cy="3167426"/>
          </a:xfrm>
          <a:prstGeom prst="rect">
            <a:avLst/>
          </a:prstGeom>
          <a:ln w="44450">
            <a:solidFill>
              <a:schemeClr val="accent4"/>
            </a:solidFill>
          </a:ln>
        </p:spPr>
      </p:pic>
      <p:pic>
        <p:nvPicPr>
          <p:cNvPr id="7" name="Picture 6" descr="High angle view of a rolled paper, brown notebook, and black notepad on a wooden table"/>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66000"/>
                    </a14:imgEffect>
                  </a14:imgLayer>
                </a14:imgProps>
              </a:ext>
            </a:extLst>
          </a:blip>
          <a:srcRect/>
          <a:stretch>
            <a:fillRect/>
          </a:stretch>
        </p:blipFill>
        <p:spPr>
          <a:xfrm flipH="1">
            <a:off x="6184900" y="3739193"/>
            <a:ext cx="5797883" cy="2789948"/>
          </a:xfrm>
          <a:prstGeom prst="rect">
            <a:avLst/>
          </a:prstGeom>
          <a:ln w="44450">
            <a:solidFill>
              <a:srgbClr val="990033"/>
            </a:solidFill>
          </a:ln>
        </p:spPr>
      </p:pic>
      <p:pic>
        <p:nvPicPr>
          <p:cNvPr id="6" name="Picture 5"/>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66000"/>
                    </a14:imgEffect>
                  </a14:imgLayer>
                </a14:imgProps>
              </a:ext>
            </a:extLst>
          </a:blip>
          <a:srcRect/>
          <a:stretch>
            <a:fillRect/>
          </a:stretch>
        </p:blipFill>
        <p:spPr>
          <a:xfrm>
            <a:off x="6184900" y="273316"/>
            <a:ext cx="5797883" cy="3167425"/>
          </a:xfrm>
          <a:prstGeom prst="rect">
            <a:avLst/>
          </a:prstGeom>
          <a:ln w="44450">
            <a:solidFill>
              <a:schemeClr val="accent5"/>
            </a:solidFill>
          </a:ln>
        </p:spPr>
      </p:pic>
      <p:sp>
        <p:nvSpPr>
          <p:cNvPr id="9" name="TextBox 8"/>
          <p:cNvSpPr txBox="1"/>
          <p:nvPr/>
        </p:nvSpPr>
        <p:spPr>
          <a:xfrm>
            <a:off x="194489" y="2517411"/>
            <a:ext cx="5804105" cy="923330"/>
          </a:xfrm>
          <a:prstGeom prst="rect">
            <a:avLst/>
          </a:prstGeom>
          <a:solidFill>
            <a:schemeClr val="bg1">
              <a:alpha val="63000"/>
            </a:schemeClr>
          </a:solidFill>
        </p:spPr>
        <p:txBody>
          <a:bodyPr wrap="square">
            <a:spAutoFit/>
          </a:bodyPr>
          <a:lstStyle/>
          <a:p>
            <a:pPr lvl="0" algn="ctr">
              <a:lnSpc>
                <a:spcPct val="100000"/>
              </a:lnSpc>
            </a:pPr>
            <a:r>
              <a:rPr lang="en-CA" sz="5400" b="1" dirty="0">
                <a:latin typeface="Open Sans" panose="020B0606030504020204" pitchFamily="34" charset="0"/>
                <a:ea typeface="Open Sans" panose="020B0606030504020204" pitchFamily="34" charset="0"/>
                <a:cs typeface="Open Sans" panose="020B0606030504020204" pitchFamily="34" charset="0"/>
              </a:rPr>
              <a:t>Connectivity</a:t>
            </a:r>
            <a:endParaRPr lang="en-US" sz="5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p:cNvSpPr txBox="1"/>
          <p:nvPr/>
        </p:nvSpPr>
        <p:spPr>
          <a:xfrm>
            <a:off x="6178678" y="2530142"/>
            <a:ext cx="5804105" cy="923330"/>
          </a:xfrm>
          <a:prstGeom prst="rect">
            <a:avLst/>
          </a:prstGeom>
          <a:solidFill>
            <a:schemeClr val="bg1">
              <a:alpha val="63000"/>
            </a:schemeClr>
          </a:solidFill>
        </p:spPr>
        <p:txBody>
          <a:bodyPr wrap="square">
            <a:spAutoFit/>
          </a:bodyPr>
          <a:lstStyle/>
          <a:p>
            <a:pPr lvl="0" algn="ctr">
              <a:lnSpc>
                <a:spcPct val="100000"/>
              </a:lnSpc>
            </a:pPr>
            <a:r>
              <a:rPr lang="en-CA" sz="5400" b="1" dirty="0">
                <a:latin typeface="Open Sans" panose="020B0606030504020204" pitchFamily="34" charset="0"/>
                <a:ea typeface="Open Sans" panose="020B0606030504020204" pitchFamily="34" charset="0"/>
                <a:cs typeface="Open Sans" panose="020B0606030504020204" pitchFamily="34" charset="0"/>
              </a:rPr>
              <a:t>Content</a:t>
            </a:r>
            <a:endParaRPr lang="en-US" sz="5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p:cNvSpPr txBox="1"/>
          <p:nvPr/>
        </p:nvSpPr>
        <p:spPr>
          <a:xfrm>
            <a:off x="194489" y="5637435"/>
            <a:ext cx="5804105" cy="923330"/>
          </a:xfrm>
          <a:prstGeom prst="rect">
            <a:avLst/>
          </a:prstGeom>
          <a:solidFill>
            <a:schemeClr val="bg1">
              <a:alpha val="63000"/>
            </a:schemeClr>
          </a:solidFill>
        </p:spPr>
        <p:txBody>
          <a:bodyPr wrap="square">
            <a:spAutoFit/>
          </a:bodyPr>
          <a:lstStyle/>
          <a:p>
            <a:pPr lvl="0" algn="ctr">
              <a:lnSpc>
                <a:spcPct val="100000"/>
              </a:lnSpc>
            </a:pPr>
            <a:r>
              <a:rPr lang="en-CA" sz="5400" b="1" dirty="0">
                <a:latin typeface="Open Sans" panose="020B0606030504020204" pitchFamily="34" charset="0"/>
                <a:ea typeface="Open Sans" panose="020B0606030504020204" pitchFamily="34" charset="0"/>
                <a:cs typeface="Open Sans" panose="020B0606030504020204" pitchFamily="34" charset="0"/>
              </a:rPr>
              <a:t>Capacity</a:t>
            </a:r>
            <a:endParaRPr lang="en-US" sz="5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p:cNvSpPr txBox="1"/>
          <p:nvPr/>
        </p:nvSpPr>
        <p:spPr>
          <a:xfrm>
            <a:off x="6199630" y="5630128"/>
            <a:ext cx="5804105" cy="923330"/>
          </a:xfrm>
          <a:prstGeom prst="rect">
            <a:avLst/>
          </a:prstGeom>
          <a:solidFill>
            <a:schemeClr val="bg1">
              <a:alpha val="63000"/>
            </a:schemeClr>
          </a:solidFill>
        </p:spPr>
        <p:txBody>
          <a:bodyPr wrap="square">
            <a:spAutoFit/>
          </a:bodyPr>
          <a:lstStyle/>
          <a:p>
            <a:pPr lvl="0" algn="ctr">
              <a:lnSpc>
                <a:spcPct val="100000"/>
              </a:lnSpc>
            </a:pPr>
            <a:r>
              <a:rPr lang="en-CA" sz="5400" b="1" dirty="0">
                <a:latin typeface="Open Sans" panose="020B0606030504020204" pitchFamily="34" charset="0"/>
                <a:ea typeface="Open Sans" panose="020B0606030504020204" pitchFamily="34" charset="0"/>
                <a:cs typeface="Open Sans" panose="020B0606030504020204" pitchFamily="34" charset="0"/>
              </a:rPr>
              <a:t>Credentials</a:t>
            </a:r>
            <a:endParaRPr lang="en-US" sz="5400" b="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Lst>
          </a:blip>
          <a:srcRect/>
          <a:stretch>
            <a:fillRect/>
          </a:stretch>
        </p:blipFill>
        <p:spPr>
          <a:xfrm>
            <a:off x="194489" y="273317"/>
            <a:ext cx="5804105" cy="3167426"/>
          </a:xfrm>
          <a:prstGeom prst="rect">
            <a:avLst/>
          </a:prstGeom>
          <a:ln w="44450">
            <a:solidFill>
              <a:schemeClr val="accent4"/>
            </a:solidFill>
          </a:ln>
        </p:spPr>
      </p:pic>
      <p:sp>
        <p:nvSpPr>
          <p:cNvPr id="9" name="TextBox 8"/>
          <p:cNvSpPr txBox="1"/>
          <p:nvPr/>
        </p:nvSpPr>
        <p:spPr>
          <a:xfrm>
            <a:off x="194489" y="2517411"/>
            <a:ext cx="5804105" cy="922020"/>
          </a:xfrm>
          <a:prstGeom prst="rect">
            <a:avLst/>
          </a:prstGeom>
          <a:solidFill>
            <a:schemeClr val="bg1">
              <a:alpha val="63000"/>
            </a:schemeClr>
          </a:solidFill>
        </p:spPr>
        <p:txBody>
          <a:bodyPr wrap="square">
            <a:spAutoFit/>
          </a:bodyPr>
          <a:lstStyle/>
          <a:p>
            <a:pPr lvl="0" algn="ctr">
              <a:lnSpc>
                <a:spcPct val="100000"/>
              </a:lnSpc>
            </a:pPr>
            <a:r>
              <a:rPr lang="en-CA" sz="5400" b="1" dirty="0">
                <a:latin typeface="Open Sans" panose="020B0606030504020204" pitchFamily="34" charset="0"/>
                <a:ea typeface="Open Sans" panose="020B0606030504020204" pitchFamily="34" charset="0"/>
                <a:cs typeface="Open Sans" panose="020B0606030504020204" pitchFamily="34" charset="0"/>
              </a:rPr>
              <a:t>1. Connectivity</a:t>
            </a:r>
            <a:endParaRPr lang="en-US" sz="5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Content Placeholder 19"/>
          <p:cNvSpPr>
            <a:spLocks noGrp="1"/>
          </p:cNvSpPr>
          <p:nvPr>
            <p:ph idx="4294967295"/>
          </p:nvPr>
        </p:nvSpPr>
        <p:spPr>
          <a:xfrm>
            <a:off x="7277100" y="1264920"/>
            <a:ext cx="4914900" cy="4351655"/>
          </a:xfrm>
        </p:spPr>
        <p:txBody>
          <a:bodyPr>
            <a:normAutofit/>
          </a:bodyPr>
          <a:lstStyle/>
          <a:p>
            <a:r>
              <a:rPr lang="en-US" sz="3200" dirty="0">
                <a:latin typeface="Open Sans" panose="020B0606030504020204" pitchFamily="34" charset="0"/>
                <a:cs typeface="Open Sans" panose="020B0606030504020204" pitchFamily="34" charset="0"/>
              </a:rPr>
              <a:t>Increasing access to broadband</a:t>
            </a:r>
          </a:p>
          <a:p>
            <a:endParaRPr lang="en-US" sz="3200" dirty="0">
              <a:latin typeface="Open Sans" panose="020B0606030504020204" pitchFamily="34" charset="0"/>
              <a:cs typeface="Open Sans" panose="020B0606030504020204" pitchFamily="34" charset="0"/>
            </a:endParaRPr>
          </a:p>
          <a:p>
            <a:r>
              <a:rPr lang="en-US" sz="3200" dirty="0">
                <a:latin typeface="Open Sans" panose="020B0606030504020204" pitchFamily="34" charset="0"/>
                <a:cs typeface="Open Sans" panose="020B0606030504020204" pitchFamily="34" charset="0"/>
              </a:rPr>
              <a:t>Access to devices</a:t>
            </a:r>
          </a:p>
          <a:p>
            <a:endParaRPr lang="en-US" sz="3200" dirty="0">
              <a:latin typeface="Open Sans" panose="020B0606030504020204" pitchFamily="34" charset="0"/>
              <a:cs typeface="Open Sans" panose="020B0606030504020204" pitchFamily="34" charset="0"/>
            </a:endParaRPr>
          </a:p>
          <a:p>
            <a:r>
              <a:rPr lang="en-US" sz="3200" dirty="0">
                <a:latin typeface="Open Sans" panose="020B0606030504020204" pitchFamily="34" charset="0"/>
                <a:cs typeface="Open Sans" panose="020B0606030504020204" pitchFamily="34" charset="0"/>
              </a:rPr>
              <a:t>Zero rating of educational platforms</a:t>
            </a:r>
          </a:p>
          <a:p>
            <a:endParaRPr lang="en-CA" sz="3200" dirty="0">
              <a:latin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7"/>
          <a:stretch>
            <a:fillRect/>
          </a:stretch>
        </p:blipFill>
        <p:spPr>
          <a:xfrm>
            <a:off x="520065" y="1393825"/>
            <a:ext cx="5697855" cy="3798570"/>
          </a:xfrm>
          <a:prstGeom prst="rect">
            <a:avLst/>
          </a:prstGeom>
          <a:effectLst>
            <a:innerShdw blurRad="63500" dist="50800" dir="2700000">
              <a:prstClr val="black">
                <a:alpha val="50000"/>
              </a:prstClr>
            </a:innerShdw>
          </a:effectLst>
        </p:spPr>
      </p:pic>
      <p:sp>
        <p:nvSpPr>
          <p:cNvPr id="9" name="文本框 8"/>
          <p:cNvSpPr txBox="1"/>
          <p:nvPr>
            <p:custDataLst>
              <p:tags r:id="rId2"/>
            </p:custDataLst>
          </p:nvPr>
        </p:nvSpPr>
        <p:spPr>
          <a:xfrm>
            <a:off x="325755" y="287020"/>
            <a:ext cx="9482455" cy="460375"/>
          </a:xfrm>
          <a:prstGeom prst="rect">
            <a:avLst/>
          </a:prstGeom>
          <a:noFill/>
        </p:spPr>
        <p:txBody>
          <a:bodyPr wrap="square" rtlCol="0">
            <a:spAutoFit/>
          </a:bodyPr>
          <a:lstStyle/>
          <a:p>
            <a:pPr lvl="0" algn="l">
              <a:buClrTx/>
              <a:buSzTx/>
              <a:buFontTx/>
            </a:pPr>
            <a:r>
              <a:rPr lang="en-US" sz="2400" b="1" spc="-70">
                <a:solidFill>
                  <a:schemeClr val="tx2">
                    <a:lumMod val="50000"/>
                    <a:lumOff val="50000"/>
                  </a:schemeClr>
                </a:solidFill>
                <a:latin typeface="+mj-lt"/>
                <a:cs typeface="+mj-lt"/>
                <a:sym typeface="+mn-ea"/>
              </a:rPr>
              <a:t>Fuzhou Software Technology Vocational College</a:t>
            </a:r>
          </a:p>
        </p:txBody>
      </p:sp>
      <p:sp>
        <p:nvSpPr>
          <p:cNvPr id="5" name="文本框 4"/>
          <p:cNvSpPr txBox="1"/>
          <p:nvPr/>
        </p:nvSpPr>
        <p:spPr>
          <a:xfrm>
            <a:off x="520065" y="5415280"/>
            <a:ext cx="5697220" cy="860425"/>
          </a:xfrm>
          <a:prstGeom prst="rect">
            <a:avLst/>
          </a:prstGeom>
          <a:noFill/>
        </p:spPr>
        <p:txBody>
          <a:bodyPr wrap="square" rtlCol="0">
            <a:spAutoFit/>
          </a:bodyPr>
          <a:lstStyle/>
          <a:p>
            <a:pPr algn="ctr"/>
            <a:r>
              <a:rPr lang="zh-CN" altLang="en-US" b="1">
                <a:solidFill>
                  <a:schemeClr val="tx2">
                    <a:lumMod val="50000"/>
                    <a:lumOff val="50000"/>
                  </a:schemeClr>
                </a:solidFill>
              </a:rPr>
              <a:t>The VR motorcycle racing by NetDragon </a:t>
            </a:r>
          </a:p>
          <a:p>
            <a:pPr algn="ctr"/>
            <a:r>
              <a:rPr lang="en-US" altLang="zh-CN" sz="1600">
                <a:solidFill>
                  <a:schemeClr val="tx2">
                    <a:lumMod val="50000"/>
                    <a:lumOff val="50000"/>
                  </a:schemeClr>
                </a:solidFill>
              </a:rPr>
              <a:t>O</a:t>
            </a:r>
            <a:r>
              <a:rPr lang="zh-CN" altLang="en-US" sz="1600">
                <a:solidFill>
                  <a:schemeClr val="tx2">
                    <a:lumMod val="50000"/>
                    <a:lumOff val="50000"/>
                  </a:schemeClr>
                </a:solidFill>
              </a:rPr>
              <a:t>ne of the VR training devices created under NetDragon's "Vocational Education Going Global" initiative.</a:t>
            </a:r>
          </a:p>
        </p:txBody>
      </p:sp>
      <p:pic>
        <p:nvPicPr>
          <p:cNvPr id="6" name="1813_1731635746">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689215" y="0"/>
            <a:ext cx="3404235" cy="6043930"/>
          </a:xfrm>
          <a:prstGeom prst="rect">
            <a:avLst/>
          </a:prstGeom>
        </p:spPr>
      </p:pic>
      <p:sp>
        <p:nvSpPr>
          <p:cNvPr id="7" name="文本框 6"/>
          <p:cNvSpPr txBox="1"/>
          <p:nvPr/>
        </p:nvSpPr>
        <p:spPr>
          <a:xfrm>
            <a:off x="6590665" y="6028055"/>
            <a:ext cx="5601335" cy="829945"/>
          </a:xfrm>
          <a:prstGeom prst="rect">
            <a:avLst/>
          </a:prstGeom>
          <a:noFill/>
        </p:spPr>
        <p:txBody>
          <a:bodyPr wrap="square" rtlCol="0">
            <a:spAutoFit/>
          </a:bodyPr>
          <a:lstStyle/>
          <a:p>
            <a:pPr algn="ctr"/>
            <a:r>
              <a:rPr lang="zh-CN" altLang="en-US" sz="1600" dirty="0">
                <a:solidFill>
                  <a:schemeClr val="tx2">
                    <a:lumMod val="50000"/>
                    <a:lumOff val="50000"/>
                  </a:schemeClr>
                </a:solidFill>
              </a:rPr>
              <a:t>Set up </a:t>
            </a:r>
            <a:r>
              <a:rPr lang="zh-CN" altLang="en-US" sz="1600" b="1" dirty="0">
                <a:solidFill>
                  <a:schemeClr val="tx2">
                    <a:lumMod val="50000"/>
                    <a:lumOff val="50000"/>
                  </a:schemeClr>
                </a:solidFill>
              </a:rPr>
              <a:t>digital human live streaming production courses</a:t>
            </a:r>
            <a:r>
              <a:rPr lang="zh-CN" altLang="en-US" sz="1600" dirty="0">
                <a:solidFill>
                  <a:schemeClr val="tx2">
                    <a:lumMod val="50000"/>
                    <a:lumOff val="50000"/>
                  </a:schemeClr>
                </a:solidFill>
              </a:rPr>
              <a:t> based on market demand</a:t>
            </a:r>
            <a:r>
              <a:rPr lang="en-US" altLang="zh-CN" sz="1600" dirty="0">
                <a:solidFill>
                  <a:schemeClr val="tx2">
                    <a:lumMod val="50000"/>
                    <a:lumOff val="50000"/>
                  </a:schemeClr>
                </a:solidFill>
              </a:rPr>
              <a:t>. </a:t>
            </a:r>
            <a:r>
              <a:rPr lang="zh-CN" altLang="en-US" sz="1600" dirty="0">
                <a:solidFill>
                  <a:schemeClr val="tx2">
                    <a:lumMod val="50000"/>
                    <a:lumOff val="50000"/>
                  </a:schemeClr>
                </a:solidFill>
              </a:rPr>
              <a:t>Students participate in the operation of </a:t>
            </a:r>
            <a:r>
              <a:rPr lang="en-US" altLang="zh-CN" sz="1600" dirty="0">
                <a:solidFill>
                  <a:schemeClr val="tx2">
                    <a:lumMod val="50000"/>
                    <a:lumOff val="50000"/>
                  </a:schemeClr>
                </a:solidFill>
              </a:rPr>
              <a:t>“</a:t>
            </a:r>
            <a:r>
              <a:rPr lang="en-US" altLang="zh-CN" sz="1600" dirty="0" err="1">
                <a:solidFill>
                  <a:schemeClr val="tx2">
                    <a:lumMod val="50000"/>
                    <a:lumOff val="50000"/>
                  </a:schemeClr>
                </a:solidFill>
              </a:rPr>
              <a:t>Xueyu</a:t>
            </a:r>
            <a:r>
              <a:rPr lang="en-US" altLang="zh-CN" sz="1600" dirty="0">
                <a:solidFill>
                  <a:schemeClr val="tx2">
                    <a:lumMod val="50000"/>
                    <a:lumOff val="50000"/>
                  </a:schemeClr>
                </a:solidFill>
              </a:rPr>
              <a:t> </a:t>
            </a:r>
            <a:r>
              <a:rPr lang="en-US" altLang="zh-CN" sz="1600" dirty="0" err="1">
                <a:solidFill>
                  <a:schemeClr val="tx2">
                    <a:lumMod val="50000"/>
                    <a:lumOff val="50000"/>
                  </a:schemeClr>
                </a:solidFill>
              </a:rPr>
              <a:t>Renyun</a:t>
            </a:r>
            <a:r>
              <a:rPr lang="en-US" altLang="zh-CN" sz="1600" dirty="0">
                <a:solidFill>
                  <a:schemeClr val="tx2">
                    <a:lumMod val="50000"/>
                    <a:lumOff val="50000"/>
                  </a:schemeClr>
                </a:solidFill>
              </a:rPr>
              <a:t>” </a:t>
            </a:r>
            <a:r>
              <a:rPr lang="zh-CN" altLang="en-US" sz="1600" dirty="0">
                <a:solidFill>
                  <a:schemeClr val="tx2">
                    <a:lumMod val="50000"/>
                    <a:lumOff val="50000"/>
                  </a:schemeClr>
                </a:solidFill>
              </a:rPr>
              <a:t>on the </a:t>
            </a:r>
            <a:r>
              <a:rPr lang="en-US" altLang="zh-CN" sz="1600" dirty="0">
                <a:solidFill>
                  <a:schemeClr val="tx2">
                    <a:lumMod val="50000"/>
                    <a:lumOff val="50000"/>
                  </a:schemeClr>
                </a:solidFill>
              </a:rPr>
              <a:t>Tik Tok</a:t>
            </a:r>
          </a:p>
        </p:txBody>
      </p:sp>
    </p:spTree>
  </p:cSld>
  <p:clrMapOvr>
    <a:masterClrMapping/>
  </p:clrMapOvr>
  <p:timing>
    <p:tnLst>
      <p:par>
        <p:cTn id="1" dur="indefinite" restart="never" nodeType="tmRoot">
          <p:childTnLst>
            <p:video>
              <p:cMediaNode>
                <p:cTn id="2" fill="hold" display="1">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4B8DB-414D-541A-F1B2-9C346B6F3C98}"/>
              </a:ext>
            </a:extLst>
          </p:cNvPr>
          <p:cNvSpPr>
            <a:spLocks noGrp="1"/>
          </p:cNvSpPr>
          <p:nvPr>
            <p:ph type="title"/>
          </p:nvPr>
        </p:nvSpPr>
        <p:spPr/>
        <p:txBody>
          <a:bodyPr/>
          <a:lstStyle/>
          <a:p>
            <a:r>
              <a:rPr lang="en-US" dirty="0"/>
              <a:t>Metaverse for Skilling and Re-skilling</a:t>
            </a:r>
            <a:endParaRPr lang="en-CA" dirty="0"/>
          </a:p>
        </p:txBody>
      </p:sp>
      <p:sp>
        <p:nvSpPr>
          <p:cNvPr id="3" name="Content Placeholder 2">
            <a:extLst>
              <a:ext uri="{FF2B5EF4-FFF2-40B4-BE49-F238E27FC236}">
                <a16:creationId xmlns:a16="http://schemas.microsoft.com/office/drawing/2014/main" id="{486599B6-0047-0312-A469-D3925EC5F7AA}"/>
              </a:ext>
            </a:extLst>
          </p:cNvPr>
          <p:cNvSpPr>
            <a:spLocks noGrp="1"/>
          </p:cNvSpPr>
          <p:nvPr>
            <p:ph idx="1"/>
          </p:nvPr>
        </p:nvSpPr>
        <p:spPr/>
        <p:txBody>
          <a:bodyPr/>
          <a:lstStyle/>
          <a:p>
            <a:r>
              <a:rPr lang="en-US" b="1" dirty="0" err="1"/>
              <a:t>ImmerseMe</a:t>
            </a:r>
            <a:r>
              <a:rPr lang="en-US" dirty="0"/>
              <a:t>: connects students with virtual internships and job shadowing opportunities across industries</a:t>
            </a:r>
          </a:p>
          <a:p>
            <a:endParaRPr lang="en-US" dirty="0"/>
          </a:p>
          <a:p>
            <a:r>
              <a:rPr lang="en-US" b="1" dirty="0"/>
              <a:t>Osso VR</a:t>
            </a:r>
            <a:r>
              <a:rPr lang="en-US" dirty="0"/>
              <a:t>: hands-on surgical training simulations</a:t>
            </a:r>
          </a:p>
          <a:p>
            <a:endParaRPr lang="en-US" dirty="0"/>
          </a:p>
          <a:p>
            <a:r>
              <a:rPr lang="en-US" b="1" dirty="0"/>
              <a:t>Google Expeditions</a:t>
            </a:r>
            <a:r>
              <a:rPr lang="en-US" dirty="0"/>
              <a:t>: virtual field trips to museums and historical sites (free App)</a:t>
            </a:r>
            <a:endParaRPr lang="en-CA" dirty="0"/>
          </a:p>
        </p:txBody>
      </p:sp>
    </p:spTree>
    <p:extLst>
      <p:ext uri="{BB962C8B-B14F-4D97-AF65-F5344CB8AC3E}">
        <p14:creationId xmlns:p14="http://schemas.microsoft.com/office/powerpoint/2010/main" val="3307462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rotWithShape="1">
          <a:blip r:embed="rId3" cstate="screen"/>
          <a:srcRect r="-2"/>
          <a:stretch>
            <a:fillRect/>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20" name="Picture 19"/>
          <p:cNvPicPr/>
          <p:nvPr/>
        </p:nvPicPr>
        <p:blipFill rotWithShape="1">
          <a:blip r:embed="rId4" cstate="screen"/>
          <a:srcRect l="-9456"/>
          <a:stretch>
            <a:fillRect/>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p:nvSpPr>
          <p:cNvPr id="2" name="TextBox 1"/>
          <p:cNvSpPr txBox="1"/>
          <p:nvPr/>
        </p:nvSpPr>
        <p:spPr>
          <a:xfrm>
            <a:off x="5594553" y="2877462"/>
            <a:ext cx="6597447" cy="707886"/>
          </a:xfrm>
          <a:prstGeom prst="rect">
            <a:avLst/>
          </a:prstGeom>
          <a:solidFill>
            <a:schemeClr val="tx1"/>
          </a:solidFill>
        </p:spPr>
        <p:txBody>
          <a:bodyPr wrap="square">
            <a:spAutoFit/>
          </a:bodyPr>
          <a:lstStyle/>
          <a:p>
            <a:r>
              <a:rPr lang="en-C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https://mobi.mookit.co/</a:t>
            </a:r>
          </a:p>
        </p:txBody>
      </p:sp>
      <p:sp>
        <p:nvSpPr>
          <p:cNvPr id="5" name="TextBox 4"/>
          <p:cNvSpPr txBox="1"/>
          <p:nvPr/>
        </p:nvSpPr>
        <p:spPr>
          <a:xfrm>
            <a:off x="1027045" y="2090172"/>
            <a:ext cx="3748156" cy="2677656"/>
          </a:xfrm>
          <a:prstGeom prst="rect">
            <a:avLst/>
          </a:prstGeom>
          <a:noFill/>
        </p:spPr>
        <p:txBody>
          <a:bodyPr wrap="square">
            <a:spAutoFit/>
          </a:bodyPr>
          <a:lstStyle/>
          <a:p>
            <a:pPr marL="0" indent="0" defTabSz="457200">
              <a:buNone/>
            </a:pPr>
            <a:r>
              <a:rPr lang="en-US" sz="2800" b="1" dirty="0">
                <a:latin typeface="Open Sans" panose="020B0606030504020204" pitchFamily="34" charset="0"/>
                <a:ea typeface="Open Sans" panose="020B0606030504020204" pitchFamily="34" charset="0"/>
                <a:cs typeface="Open Sans" panose="020B0606030504020204" pitchFamily="34" charset="0"/>
              </a:rPr>
              <a:t>Mobile MOOC technology - </a:t>
            </a:r>
            <a:r>
              <a:rPr lang="en-US" sz="2800" dirty="0">
                <a:latin typeface="Open Sans" panose="020B0606030504020204" pitchFamily="34" charset="0"/>
                <a:ea typeface="Open Sans" panose="020B0606030504020204" pitchFamily="34" charset="0"/>
                <a:cs typeface="Open Sans" panose="020B0606030504020204" pitchFamily="34" charset="0"/>
              </a:rPr>
              <a:t>connect farmers with basic (non-smart) phones to access online learning</a:t>
            </a:r>
          </a:p>
        </p:txBody>
      </p:sp>
      <p:sp>
        <p:nvSpPr>
          <p:cNvPr id="3" name="TextBox 2"/>
          <p:cNvSpPr txBox="1"/>
          <p:nvPr/>
        </p:nvSpPr>
        <p:spPr>
          <a:xfrm>
            <a:off x="0" y="0"/>
            <a:ext cx="7563349" cy="707886"/>
          </a:xfrm>
          <a:prstGeom prst="rect">
            <a:avLst/>
          </a:prstGeom>
          <a:solidFill>
            <a:srgbClr val="463691"/>
          </a:solidFill>
        </p:spPr>
        <p:txBody>
          <a:bodyPr wrap="square">
            <a:spAutoFit/>
          </a:bodyPr>
          <a:lstStyle/>
          <a:p>
            <a:r>
              <a:rPr lang="en-C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REACHING THE UNREACHED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Lst>
          </a:blip>
          <a:srcRect/>
          <a:stretch>
            <a:fillRect/>
          </a:stretch>
        </p:blipFill>
        <p:spPr>
          <a:xfrm>
            <a:off x="6184900" y="273316"/>
            <a:ext cx="5797883" cy="3167425"/>
          </a:xfrm>
          <a:prstGeom prst="rect">
            <a:avLst/>
          </a:prstGeom>
          <a:ln w="44450">
            <a:solidFill>
              <a:schemeClr val="accent5"/>
            </a:solidFill>
          </a:ln>
        </p:spPr>
      </p:pic>
      <p:sp>
        <p:nvSpPr>
          <p:cNvPr id="10" name="TextBox 9"/>
          <p:cNvSpPr txBox="1"/>
          <p:nvPr/>
        </p:nvSpPr>
        <p:spPr>
          <a:xfrm>
            <a:off x="6178678" y="2530142"/>
            <a:ext cx="5804105" cy="1014730"/>
          </a:xfrm>
          <a:prstGeom prst="rect">
            <a:avLst/>
          </a:prstGeom>
          <a:solidFill>
            <a:schemeClr val="bg1">
              <a:alpha val="63000"/>
            </a:schemeClr>
          </a:solidFill>
        </p:spPr>
        <p:txBody>
          <a:bodyPr wrap="square">
            <a:spAutoFit/>
          </a:bodyPr>
          <a:lstStyle/>
          <a:p>
            <a:pPr lvl="0" algn="ctr">
              <a:lnSpc>
                <a:spcPct val="100000"/>
              </a:lnSpc>
            </a:pPr>
            <a:r>
              <a:rPr lang="en-CA" sz="6000" b="1" dirty="0">
                <a:latin typeface="Open Sans" panose="020B0606030504020204" pitchFamily="34" charset="0"/>
                <a:ea typeface="Open Sans" panose="020B0606030504020204" pitchFamily="34" charset="0"/>
                <a:cs typeface="Open Sans" panose="020B0606030504020204" pitchFamily="34" charset="0"/>
              </a:rPr>
              <a:t>2. Content</a:t>
            </a:r>
            <a:endParaRPr lang="en-US" sz="6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p:cNvSpPr txBox="1"/>
          <p:nvPr/>
        </p:nvSpPr>
        <p:spPr>
          <a:xfrm>
            <a:off x="1117599" y="1570335"/>
            <a:ext cx="4978401" cy="3538220"/>
          </a:xfrm>
          <a:prstGeom prst="rect">
            <a:avLst/>
          </a:prstGeom>
          <a:noFill/>
        </p:spPr>
        <p:txBody>
          <a:bodyPr wrap="square">
            <a:spAutoFit/>
          </a:bodyPr>
          <a:lstStyle/>
          <a:p>
            <a:pPr marL="457200" indent="-457200">
              <a:buFont typeface="Arial" panose="020B060402020209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Multiple media</a:t>
            </a:r>
          </a:p>
          <a:p>
            <a:pPr marL="457200" indent="-457200">
              <a:buFont typeface="Arial" panose="020B0604020202090204" pitchFamily="34" charset="0"/>
              <a:buChar char="•"/>
            </a:pP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9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Simulations, Augmented and Virtual Reality</a:t>
            </a:r>
          </a:p>
          <a:p>
            <a:pPr marL="457200" indent="-457200">
              <a:buFont typeface="Arial" panose="020B0604020202090204" pitchFamily="34" charset="0"/>
              <a:buChar char="•"/>
            </a:pP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9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Artificial Intelligence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a:grpSpLocks noGrp="1" noUngrp="1" noRot="1" noChangeAspect="1" noMove="1" noResize="1"/>
          </p:cNvGrpSpPr>
          <p:nvPr/>
        </p:nvGrpSpPr>
        <p:grpSpPr>
          <a:xfrm>
            <a:off x="-417513" y="0"/>
            <a:ext cx="12584114" cy="6853238"/>
            <a:chOff x="-417513" y="0"/>
            <a:chExt cx="12584114" cy="6853238"/>
          </a:xfrm>
        </p:grpSpPr>
        <p:sp>
          <p:nvSpPr>
            <p:cNvPr id="1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grpSp>
      <p:grpSp>
        <p:nvGrpSpPr>
          <p:cNvPr id="37" name="Group 36"/>
          <p:cNvGrpSpPr>
            <a:grpSpLocks noGrp="1" noUngrp="1" noRot="1" noChangeAspect="1" noMove="1" noResize="1"/>
          </p:cNvGrpSpPr>
          <p:nvPr/>
        </p:nvGrpSpPr>
        <p:grpSpPr>
          <a:xfrm>
            <a:off x="800144" y="1699589"/>
            <a:ext cx="3674476" cy="3470421"/>
            <a:chOff x="697883" y="1816768"/>
            <a:chExt cx="3674476" cy="3470421"/>
          </a:xfrm>
        </p:grpSpPr>
        <p:sp>
          <p:nvSpPr>
            <p:cNvPr id="38" name="Rectangle 3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0" name="Rectangle 3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grpSp>
      <p:sp>
        <p:nvSpPr>
          <p:cNvPr id="5" name="Title 4"/>
          <p:cNvSpPr>
            <a:spLocks noGrp="1"/>
          </p:cNvSpPr>
          <p:nvPr>
            <p:ph type="title"/>
          </p:nvPr>
        </p:nvSpPr>
        <p:spPr>
          <a:xfrm>
            <a:off x="904877" y="2415322"/>
            <a:ext cx="3451730" cy="2399869"/>
          </a:xfrm>
        </p:spPr>
        <p:txBody>
          <a:bodyPr>
            <a:normAutofit/>
          </a:bodyPr>
          <a:lstStyle/>
          <a:p>
            <a:pPr algn="ctr"/>
            <a:r>
              <a:rPr lang="en-US" sz="4000" b="1" dirty="0">
                <a:solidFill>
                  <a:srgbClr val="FFFFFF"/>
                </a:solidFill>
                <a:latin typeface="+mn-lt"/>
                <a:cs typeface="Gisha" panose="020B0502040204020203" pitchFamily="34" charset="-79"/>
              </a:rPr>
              <a:t>Good Practice: OER</a:t>
            </a:r>
          </a:p>
        </p:txBody>
      </p:sp>
      <p:sp>
        <p:nvSpPr>
          <p:cNvPr id="6" name="Content Placeholder 5"/>
          <p:cNvSpPr>
            <a:spLocks noGrp="1"/>
          </p:cNvSpPr>
          <p:nvPr>
            <p:ph idx="1"/>
          </p:nvPr>
        </p:nvSpPr>
        <p:spPr>
          <a:xfrm>
            <a:off x="5120640" y="804672"/>
            <a:ext cx="6281928" cy="5248656"/>
          </a:xfrm>
        </p:spPr>
        <p:txBody>
          <a:bodyPr anchor="ctr">
            <a:noAutofit/>
          </a:bodyPr>
          <a:lstStyle/>
          <a:p>
            <a:r>
              <a:rPr lang="en-US" dirty="0">
                <a:latin typeface="+mj-lt"/>
              </a:rPr>
              <a:t>Open education and OER to promote connected learning. </a:t>
            </a:r>
          </a:p>
          <a:p>
            <a:r>
              <a:rPr lang="en-US" dirty="0">
                <a:latin typeface="+mj-lt"/>
              </a:rPr>
              <a:t>Harness the potential of OER and MOOCs for quality adult education, schooling and VET </a:t>
            </a:r>
          </a:p>
        </p:txBody>
      </p:sp>
      <p:pic>
        <p:nvPicPr>
          <p:cNvPr id="36" name="Picture 35" descr="A close up of a logo&#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073" y="1082903"/>
            <a:ext cx="2095500" cy="1397000"/>
          </a:xfrm>
          <a:prstGeom prst="rect">
            <a:avLst/>
          </a:prstGeom>
          <a:ln w="12700">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0529" y="783770"/>
            <a:ext cx="7318829" cy="5609771"/>
          </a:xfrm>
        </p:spPr>
        <p:txBody>
          <a:bodyPr>
            <a:normAutofit fontScale="92500" lnSpcReduction="10000"/>
          </a:bodyPr>
          <a:lstStyle/>
          <a:p>
            <a:r>
              <a:rPr lang="en-CA" b="1" dirty="0" err="1"/>
              <a:t>SkillsCommons</a:t>
            </a:r>
            <a:r>
              <a:rPr lang="en-CA" b="1" dirty="0"/>
              <a:t>:</a:t>
            </a:r>
            <a:r>
              <a:rPr lang="en-CA" dirty="0"/>
              <a:t> A free and open online library containing learning materials and program support materials for job-driven workforce development.</a:t>
            </a:r>
          </a:p>
          <a:p>
            <a:r>
              <a:rPr lang="en-GB" b="1" dirty="0"/>
              <a:t>OER Africa - TVET Resources: </a:t>
            </a:r>
            <a:r>
              <a:rPr lang="en-GB" dirty="0"/>
              <a:t>Open-access TVET materials, including practical and simulation-based learning content.</a:t>
            </a:r>
          </a:p>
          <a:p>
            <a:r>
              <a:rPr lang="en-CA" b="1" dirty="0"/>
              <a:t>UNESCO-UNEVOC TVET Learning Resources: </a:t>
            </a:r>
            <a:r>
              <a:rPr lang="en-GB" dirty="0"/>
              <a:t>A global repository of TVET-focused educational materials, including practical guides and e-learning resource</a:t>
            </a:r>
          </a:p>
          <a:p>
            <a:r>
              <a:rPr lang="en-GB" b="1" dirty="0" err="1"/>
              <a:t>LabXchange</a:t>
            </a:r>
            <a:r>
              <a:rPr lang="en-GB" dirty="0"/>
              <a:t>: A free platform with virtual labs and simulations, great for vocational education in science, healthcare, and engineering.</a:t>
            </a:r>
          </a:p>
        </p:txBody>
      </p:sp>
      <p:sp>
        <p:nvSpPr>
          <p:cNvPr id="7" name="Content Placeholder 6"/>
          <p:cNvSpPr>
            <a:spLocks noGrp="1"/>
          </p:cNvSpPr>
          <p:nvPr>
            <p:ph sz="half" idx="4294967295"/>
          </p:nvPr>
        </p:nvSpPr>
        <p:spPr>
          <a:xfrm>
            <a:off x="8323207" y="1536450"/>
            <a:ext cx="3484537" cy="4104410"/>
          </a:xfrm>
          <a:prstGeom prst="ellipse">
            <a:avLst/>
          </a:prstGeom>
          <a:solidFill>
            <a:srgbClr val="F1F1F1"/>
          </a:solidFill>
        </p:spPr>
        <p:txBody>
          <a:bodyPr>
            <a:normAutofit/>
          </a:bodyPr>
          <a:lstStyle/>
          <a:p>
            <a:pPr marL="0" indent="0" algn="ctr">
              <a:buNone/>
            </a:pPr>
            <a:r>
              <a:rPr lang="en-CA" sz="1800" b="1" dirty="0">
                <a:latin typeface="Open Sans" panose="020B0606030504020204" pitchFamily="34" charset="0"/>
                <a:cs typeface="Open Sans" panose="020B0606030504020204" pitchFamily="34" charset="0"/>
              </a:rPr>
              <a:t>These resources offer a variety of teaching materials, including full courses, modules, syllabi, lectures, assignments, quizzes, activities, games, simulations, and tools to create these components.</a:t>
            </a:r>
          </a:p>
          <a:p>
            <a:pPr marL="0" indent="0" algn="ctr">
              <a:buNone/>
            </a:pPr>
            <a:endParaRPr lang="en-CA" sz="1800" b="1" dirty="0">
              <a:latin typeface="Open Sans" panose="020B0606030504020204" pitchFamily="34" charset="0"/>
              <a:cs typeface="Open Sans" panose="020B0606030504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p:nvPr/>
        </p:nvSpPr>
        <p:spPr>
          <a:xfrm>
            <a:off x="0" y="0"/>
            <a:ext cx="12191999" cy="6858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ctr">
              <a:buFont typeface="Arial" panose="020B0604020202090204" pitchFamily="34" charset="0"/>
              <a:buNone/>
            </a:pPr>
            <a:endParaRPr lang="en-CA" sz="2000" dirty="0"/>
          </a:p>
        </p:txBody>
      </p:sp>
      <p:pic>
        <p:nvPicPr>
          <p:cNvPr id="7" name="Picture 2" descr="Goal 4: Quality Education – Think Sustaina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6074"/>
            <a:ext cx="5894773" cy="2871926"/>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773" y="2059621"/>
            <a:ext cx="6297227" cy="4798380"/>
          </a:xfrm>
          <a:prstGeom prst="rect">
            <a:avLst/>
          </a:prstGeom>
        </p:spPr>
      </p:pic>
      <p:sp>
        <p:nvSpPr>
          <p:cNvPr id="2" name="文本框 1"/>
          <p:cNvSpPr txBox="1"/>
          <p:nvPr/>
        </p:nvSpPr>
        <p:spPr>
          <a:xfrm>
            <a:off x="1732280" y="424815"/>
            <a:ext cx="8726805" cy="3283585"/>
          </a:xfrm>
          <a:prstGeom prst="rect">
            <a:avLst/>
          </a:prstGeom>
          <a:noFill/>
        </p:spPr>
        <p:txBody>
          <a:bodyPr wrap="square" rtlCol="0" anchor="t">
            <a:noAutofit/>
          </a:bodyPr>
          <a:lstStyle/>
          <a:p>
            <a:pPr marL="0" indent="0" algn="just">
              <a:lnSpc>
                <a:spcPct val="90000"/>
              </a:lnSpc>
              <a:buFont typeface="Arial" panose="020B0604020202090204" pitchFamily="34" charset="0"/>
              <a:buNone/>
            </a:pPr>
            <a:r>
              <a:rPr lang="en-US" sz="3000" dirty="0">
                <a:sym typeface="+mn-ea"/>
              </a:rPr>
              <a:t>Increase the number of youth and adults who have relevant skills including technical and vocational skills for employment, decent jobs and entrepreneurship.</a:t>
            </a:r>
            <a:endParaRPr lang="zh-CN" altLang="en-US" sz="3000" dirty="0">
              <a:sym typeface="+mn-ea"/>
            </a:endParaRPr>
          </a:p>
        </p:txBody>
      </p:sp>
      <p:sp>
        <p:nvSpPr>
          <p:cNvPr id="3" name="文本框 2"/>
          <p:cNvSpPr txBox="1"/>
          <p:nvPr/>
        </p:nvSpPr>
        <p:spPr>
          <a:xfrm>
            <a:off x="561340" y="424815"/>
            <a:ext cx="6096000" cy="768350"/>
          </a:xfrm>
          <a:prstGeom prst="rect">
            <a:avLst/>
          </a:prstGeom>
          <a:noFill/>
        </p:spPr>
        <p:txBody>
          <a:bodyPr wrap="square" rtlCol="0" anchor="t">
            <a:spAutoFit/>
          </a:bodyPr>
          <a:lstStyle/>
          <a:p>
            <a:r>
              <a:rPr lang="en-US" sz="4400" b="1" dirty="0">
                <a:sym typeface="+mn-ea"/>
              </a:rPr>
              <a:t>4.4</a:t>
            </a:r>
            <a:endParaRPr lang="en-US" altLang="en-US" sz="4400" b="1" dirty="0">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standing in a room&#10;&#10;Description automatically generated"/>
          <p:cNvPicPr>
            <a:picLocks noChangeAspect="1"/>
          </p:cNvPicPr>
          <p:nvPr/>
        </p:nvPicPr>
        <p:blipFill rotWithShape="1">
          <a:blip r:embed="rId3" cstate="screen"/>
          <a:srcRect/>
          <a:stretch>
            <a:fillRect/>
          </a:stretch>
        </p:blipFill>
        <p:spPr>
          <a:xfrm>
            <a:off x="197599" y="3739193"/>
            <a:ext cx="5797883" cy="2789948"/>
          </a:xfrm>
          <a:prstGeom prst="rect">
            <a:avLst/>
          </a:prstGeom>
          <a:ln w="44450">
            <a:solidFill>
              <a:srgbClr val="008080"/>
            </a:solidFill>
          </a:ln>
        </p:spPr>
      </p:pic>
      <p:sp>
        <p:nvSpPr>
          <p:cNvPr id="12" name="TextBox 11"/>
          <p:cNvSpPr txBox="1"/>
          <p:nvPr/>
        </p:nvSpPr>
        <p:spPr>
          <a:xfrm>
            <a:off x="194489" y="5637435"/>
            <a:ext cx="5804105" cy="922020"/>
          </a:xfrm>
          <a:prstGeom prst="rect">
            <a:avLst/>
          </a:prstGeom>
          <a:solidFill>
            <a:schemeClr val="bg1">
              <a:alpha val="63000"/>
            </a:schemeClr>
          </a:solidFill>
        </p:spPr>
        <p:txBody>
          <a:bodyPr wrap="square">
            <a:spAutoFit/>
          </a:bodyPr>
          <a:lstStyle/>
          <a:p>
            <a:pPr lvl="0" algn="ctr">
              <a:lnSpc>
                <a:spcPct val="100000"/>
              </a:lnSpc>
            </a:pPr>
            <a:r>
              <a:rPr lang="en-CA" sz="5400" b="1" dirty="0">
                <a:latin typeface="Open Sans" panose="020B0606030504020204" pitchFamily="34" charset="0"/>
                <a:ea typeface="Open Sans" panose="020B0606030504020204" pitchFamily="34" charset="0"/>
                <a:cs typeface="Open Sans" panose="020B0606030504020204" pitchFamily="34" charset="0"/>
              </a:rPr>
              <a:t>3. Capacity</a:t>
            </a:r>
            <a:endParaRPr lang="en-US" sz="5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p:cNvSpPr txBox="1"/>
          <p:nvPr/>
        </p:nvSpPr>
        <p:spPr>
          <a:xfrm>
            <a:off x="6541249" y="575681"/>
            <a:ext cx="5650751" cy="5015865"/>
          </a:xfrm>
          <a:prstGeom prst="rect">
            <a:avLst/>
          </a:prstGeom>
          <a:noFill/>
        </p:spPr>
        <p:txBody>
          <a:bodyPr wrap="square" rtlCol="0">
            <a:spAutoFit/>
          </a:bodyPr>
          <a:lstStyle/>
          <a:p>
            <a:pPr marL="457200" indent="-457200">
              <a:buFont typeface="Arial" panose="020B060402020209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Building capacities of policy-makers </a:t>
            </a:r>
          </a:p>
          <a:p>
            <a:pPr marL="457200" indent="-457200">
              <a:buFont typeface="Arial" panose="020B0604020202090204" pitchFamily="34" charset="0"/>
              <a:buChar char="•"/>
            </a:pP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9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Developing capacity of teachers for blended learning</a:t>
            </a:r>
          </a:p>
          <a:p>
            <a:pPr marL="457200" indent="-457200">
              <a:buFont typeface="Arial" panose="020B0604020202090204" pitchFamily="34" charset="0"/>
              <a:buChar char="•"/>
            </a:pP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9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Preparing learners for self-directed lifelong learning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a:grpSpLocks noGrp="1" noUngrp="1" noRot="1" noChangeAspect="1" noMove="1" noResize="1"/>
          </p:cNvGrpSpPr>
          <p:nvPr/>
        </p:nvGrpSpPr>
        <p:grpSpPr>
          <a:xfrm>
            <a:off x="-417513" y="0"/>
            <a:ext cx="12584114" cy="6853238"/>
            <a:chOff x="-417513" y="0"/>
            <a:chExt cx="12584114" cy="6853238"/>
          </a:xfrm>
        </p:grpSpPr>
        <p:sp>
          <p:nvSpPr>
            <p:cNvPr id="1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grpSp>
      <p:grpSp>
        <p:nvGrpSpPr>
          <p:cNvPr id="38" name="Group 37"/>
          <p:cNvGrpSpPr>
            <a:grpSpLocks noGrp="1" noUngrp="1" noRot="1" noChangeAspect="1" noMove="1" noResize="1"/>
          </p:cNvGrpSpPr>
          <p:nvPr/>
        </p:nvGrpSpPr>
        <p:grpSpPr>
          <a:xfrm>
            <a:off x="800144" y="1699589"/>
            <a:ext cx="3674476" cy="3470421"/>
            <a:chOff x="697883" y="1816768"/>
            <a:chExt cx="3674476" cy="3470421"/>
          </a:xfrm>
        </p:grpSpPr>
        <p:sp>
          <p:nvSpPr>
            <p:cNvPr id="39" name="Rectangle 38"/>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0"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1" name="Rectangle 40"/>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grpSp>
      <p:sp>
        <p:nvSpPr>
          <p:cNvPr id="5" name="Title 4"/>
          <p:cNvSpPr>
            <a:spLocks noGrp="1"/>
          </p:cNvSpPr>
          <p:nvPr>
            <p:ph type="title"/>
          </p:nvPr>
        </p:nvSpPr>
        <p:spPr>
          <a:xfrm>
            <a:off x="904877" y="2415322"/>
            <a:ext cx="3451730" cy="2399869"/>
          </a:xfrm>
        </p:spPr>
        <p:txBody>
          <a:bodyPr>
            <a:normAutofit/>
          </a:bodyPr>
          <a:lstStyle/>
          <a:p>
            <a:pPr algn="ctr"/>
            <a:r>
              <a:rPr lang="en-US" sz="4000" b="1">
                <a:solidFill>
                  <a:srgbClr val="FFFFFF"/>
                </a:solidFill>
                <a:latin typeface="+mn-lt"/>
                <a:cs typeface="Gisha" panose="020B0502040204020203" pitchFamily="34" charset="-79"/>
              </a:rPr>
              <a:t>Good Practice</a:t>
            </a:r>
            <a:r>
              <a:rPr lang="en-US" sz="4000" b="1" dirty="0">
                <a:solidFill>
                  <a:srgbClr val="FFFFFF"/>
                </a:solidFill>
                <a:latin typeface="+mn-lt"/>
                <a:cs typeface="Gisha" panose="020B0502040204020203" pitchFamily="34" charset="-79"/>
              </a:rPr>
              <a:t>: Community</a:t>
            </a:r>
            <a:br>
              <a:rPr lang="en-US" sz="4000" b="1" dirty="0">
                <a:solidFill>
                  <a:srgbClr val="FFFFFF"/>
                </a:solidFill>
                <a:latin typeface="+mn-lt"/>
                <a:cs typeface="Gisha" panose="020B0502040204020203" pitchFamily="34" charset="-79"/>
              </a:rPr>
            </a:br>
            <a:r>
              <a:rPr lang="en-US" sz="4000" b="1" dirty="0">
                <a:solidFill>
                  <a:srgbClr val="FFFFFF"/>
                </a:solidFill>
                <a:latin typeface="+mn-lt"/>
                <a:cs typeface="Gisha" panose="020B0502040204020203" pitchFamily="34" charset="-79"/>
              </a:rPr>
              <a:t>engagement</a:t>
            </a:r>
          </a:p>
        </p:txBody>
      </p:sp>
      <p:sp>
        <p:nvSpPr>
          <p:cNvPr id="6" name="Content Placeholder 5"/>
          <p:cNvSpPr>
            <a:spLocks noGrp="1"/>
          </p:cNvSpPr>
          <p:nvPr>
            <p:ph idx="1"/>
          </p:nvPr>
        </p:nvSpPr>
        <p:spPr>
          <a:xfrm>
            <a:off x="4983163" y="1325881"/>
            <a:ext cx="6345237" cy="5622364"/>
          </a:xfrm>
        </p:spPr>
        <p:txBody>
          <a:bodyPr anchor="ctr">
            <a:normAutofit/>
          </a:bodyPr>
          <a:lstStyle/>
          <a:p>
            <a:r>
              <a:rPr lang="en-US" sz="3200" dirty="0"/>
              <a:t>Community based telecentres</a:t>
            </a:r>
          </a:p>
          <a:p>
            <a:r>
              <a:rPr lang="en-US" sz="3200" dirty="0"/>
              <a:t>Government funding of NGOs working in communities</a:t>
            </a:r>
          </a:p>
          <a:p>
            <a:r>
              <a:rPr lang="en-US" sz="3200" dirty="0"/>
              <a:t>National </a:t>
            </a:r>
            <a:r>
              <a:rPr lang="en-US" sz="3200" dirty="0" err="1"/>
              <a:t>Programme</a:t>
            </a:r>
            <a:r>
              <a:rPr lang="en-US" sz="3200" dirty="0"/>
              <a:t> for soft skills  training for youth (15 -17)</a:t>
            </a:r>
          </a:p>
          <a:p>
            <a:pPr marL="0" indent="0">
              <a:buNone/>
            </a:pPr>
            <a:endParaRPr lang="en-US" sz="3200" dirty="0"/>
          </a:p>
          <a:p>
            <a:pPr marL="0" indent="0">
              <a:buNone/>
            </a:pPr>
            <a:endParaRPr lang="en-US" sz="3200" dirty="0"/>
          </a:p>
          <a:p>
            <a:endParaRPr lang="en-US" sz="3200" dirty="0"/>
          </a:p>
          <a:p>
            <a:endParaRPr lang="en-US" sz="3200" dirty="0"/>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9936" y="1068448"/>
            <a:ext cx="2128404" cy="1277043"/>
          </a:xfrm>
          <a:prstGeom prst="rect">
            <a:avLst/>
          </a:prstGeom>
          <a:ln w="12700">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igh angle view of a rolled paper, brown notebook, and black notepad on a wooden table"/>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Lst>
          </a:blip>
          <a:srcRect/>
          <a:stretch>
            <a:fillRect/>
          </a:stretch>
        </p:blipFill>
        <p:spPr>
          <a:xfrm flipH="1">
            <a:off x="6184900" y="3739193"/>
            <a:ext cx="5797883" cy="2789948"/>
          </a:xfrm>
          <a:prstGeom prst="rect">
            <a:avLst/>
          </a:prstGeom>
          <a:ln w="44450">
            <a:solidFill>
              <a:srgbClr val="990033"/>
            </a:solidFill>
          </a:ln>
        </p:spPr>
      </p:pic>
      <p:sp>
        <p:nvSpPr>
          <p:cNvPr id="13" name="TextBox 12"/>
          <p:cNvSpPr txBox="1"/>
          <p:nvPr/>
        </p:nvSpPr>
        <p:spPr>
          <a:xfrm>
            <a:off x="6199630" y="5630128"/>
            <a:ext cx="5804105" cy="922020"/>
          </a:xfrm>
          <a:prstGeom prst="rect">
            <a:avLst/>
          </a:prstGeom>
          <a:solidFill>
            <a:schemeClr val="bg1">
              <a:alpha val="63000"/>
            </a:schemeClr>
          </a:solidFill>
        </p:spPr>
        <p:txBody>
          <a:bodyPr wrap="square">
            <a:spAutoFit/>
          </a:bodyPr>
          <a:lstStyle/>
          <a:p>
            <a:pPr lvl="0" algn="ctr">
              <a:lnSpc>
                <a:spcPct val="100000"/>
              </a:lnSpc>
            </a:pPr>
            <a:r>
              <a:rPr lang="en-CA" sz="5400" b="1" dirty="0">
                <a:latin typeface="Open Sans" panose="020B0606030504020204" pitchFamily="34" charset="0"/>
                <a:ea typeface="Open Sans" panose="020B0606030504020204" pitchFamily="34" charset="0"/>
                <a:cs typeface="Open Sans" panose="020B0606030504020204" pitchFamily="34" charset="0"/>
              </a:rPr>
              <a:t>4. Credentials</a:t>
            </a:r>
            <a:endParaRPr lang="en-US" sz="5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p:cNvSpPr txBox="1"/>
          <p:nvPr/>
        </p:nvSpPr>
        <p:spPr>
          <a:xfrm>
            <a:off x="749095" y="856649"/>
            <a:ext cx="7309055" cy="4523105"/>
          </a:xfrm>
          <a:prstGeom prst="rect">
            <a:avLst/>
          </a:prstGeom>
          <a:noFill/>
        </p:spPr>
        <p:txBody>
          <a:bodyPr wrap="square" rtlCol="0">
            <a:spAutoFit/>
          </a:bodyPr>
          <a:lstStyle/>
          <a:p>
            <a:pPr marL="457200" indent="-457200">
              <a:buFont typeface="Arial" panose="020B060402020209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Recognition of qualifications</a:t>
            </a:r>
          </a:p>
          <a:p>
            <a:pPr marL="457200" indent="-457200">
              <a:buFont typeface="Arial" panose="020B0604020202090204" pitchFamily="34" charset="0"/>
              <a:buChar char="•"/>
            </a:pP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9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Accreditation of prior learning</a:t>
            </a:r>
          </a:p>
          <a:p>
            <a:pPr marL="457200" indent="-457200">
              <a:buFont typeface="Arial" panose="020B0604020202090204" pitchFamily="34" charset="0"/>
              <a:buChar char="•"/>
            </a:pP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9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Flexible pathways for learning</a:t>
            </a:r>
          </a:p>
          <a:p>
            <a:pPr marL="457200" indent="-457200">
              <a:buFont typeface="Arial" panose="020B0604020202090204" pitchFamily="34" charset="0"/>
              <a:buChar char="•"/>
            </a:pP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9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Mobility of people </a:t>
            </a:r>
            <a:br>
              <a:rPr lang="en-US" sz="3200" dirty="0">
                <a:latin typeface="Open Sans" panose="020B0606030504020204" pitchFamily="34" charset="0"/>
                <a:ea typeface="Open Sans" panose="020B0606030504020204" pitchFamily="34" charset="0"/>
                <a:cs typeface="Open Sans" panose="020B0606030504020204" pitchFamily="34" charset="0"/>
              </a:rPr>
            </a:br>
            <a:r>
              <a:rPr lang="en-US" sz="3200" dirty="0">
                <a:latin typeface="Open Sans" panose="020B0606030504020204" pitchFamily="34" charset="0"/>
                <a:ea typeface="Open Sans" panose="020B0606030504020204" pitchFamily="34" charset="0"/>
                <a:cs typeface="Open Sans" panose="020B0606030504020204" pitchFamily="34" charset="0"/>
              </a:rPr>
              <a:t>and learning across </a:t>
            </a:r>
            <a:br>
              <a:rPr lang="en-US" sz="3200" dirty="0">
                <a:latin typeface="Open Sans" panose="020B0606030504020204" pitchFamily="34" charset="0"/>
                <a:ea typeface="Open Sans" panose="020B0606030504020204" pitchFamily="34" charset="0"/>
                <a:cs typeface="Open Sans" panose="020B0606030504020204" pitchFamily="34" charset="0"/>
              </a:rPr>
            </a:br>
            <a:r>
              <a:rPr lang="en-US" sz="3200" dirty="0">
                <a:latin typeface="Open Sans" panose="020B0606030504020204" pitchFamily="34" charset="0"/>
                <a:ea typeface="Open Sans" panose="020B0606030504020204" pitchFamily="34" charset="0"/>
                <a:cs typeface="Open Sans" panose="020B0606030504020204" pitchFamily="34" charset="0"/>
              </a:rPr>
              <a:t>the planet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43"/>
          <p:cNvSpPr>
            <a:spLocks noGrp="1" noRot="1" noChangeAspect="1" noMove="1" noResize="1" noEditPoints="1" noAdjustHandles="1" noChangeArrowheads="1" noChangeShapeType="1" noTextEdit="1"/>
          </p:cNvSpPr>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45"/>
          <p:cNvGrpSpPr>
            <a:grpSpLocks noGrp="1" noUngrp="1" noRot="1" noChangeAspect="1" noMove="1" noResize="1"/>
          </p:cNvGrpSpPr>
          <p:nvPr/>
        </p:nvGrpSpPr>
        <p:grpSpPr>
          <a:xfrm>
            <a:off x="-417513" y="0"/>
            <a:ext cx="12584114" cy="6853238"/>
            <a:chOff x="-417513" y="0"/>
            <a:chExt cx="12584114" cy="6853238"/>
          </a:xfrm>
        </p:grpSpPr>
        <p:sp>
          <p:nvSpPr>
            <p:cNvPr id="47"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48"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49"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50"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51"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52"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53"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54"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55"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56"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57"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58"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59"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0"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1"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2"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3"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4"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5"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6"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7"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CA"/>
            </a:p>
          </p:txBody>
        </p:sp>
      </p:grpSp>
      <p:grpSp>
        <p:nvGrpSpPr>
          <p:cNvPr id="69" name="Group 68"/>
          <p:cNvGrpSpPr>
            <a:grpSpLocks noGrp="1" noUngrp="1" noRot="1" noChangeAspect="1" noMove="1" noResize="1"/>
          </p:cNvGrpSpPr>
          <p:nvPr/>
        </p:nvGrpSpPr>
        <p:grpSpPr>
          <a:xfrm>
            <a:off x="800144" y="1699589"/>
            <a:ext cx="3674476" cy="3470421"/>
            <a:chOff x="697883" y="1816768"/>
            <a:chExt cx="3674476" cy="3470421"/>
          </a:xfrm>
        </p:grpSpPr>
        <p:sp>
          <p:nvSpPr>
            <p:cNvPr id="70" name="Rectangle 6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7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72" name="Rectangle 7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grpSp>
      <p:sp>
        <p:nvSpPr>
          <p:cNvPr id="5" name="Title 4"/>
          <p:cNvSpPr>
            <a:spLocks noGrp="1"/>
          </p:cNvSpPr>
          <p:nvPr>
            <p:ph type="title"/>
          </p:nvPr>
        </p:nvSpPr>
        <p:spPr>
          <a:xfrm>
            <a:off x="904877" y="2400808"/>
            <a:ext cx="3451730" cy="2399869"/>
          </a:xfrm>
        </p:spPr>
        <p:txBody>
          <a:bodyPr>
            <a:normAutofit/>
          </a:bodyPr>
          <a:lstStyle/>
          <a:p>
            <a:pPr algn="ctr"/>
            <a:r>
              <a:rPr lang="en-US" sz="4000" b="1" dirty="0">
                <a:solidFill>
                  <a:srgbClr val="FFFFFF"/>
                </a:solidFill>
                <a:latin typeface="+mn-lt"/>
                <a:cs typeface="Gisha" panose="020B0502040204020203" pitchFamily="34" charset="-79"/>
              </a:rPr>
              <a:t>Good Practice: AQF &amp; Recognition of Prior Learning</a:t>
            </a:r>
          </a:p>
        </p:txBody>
      </p:sp>
      <p:sp>
        <p:nvSpPr>
          <p:cNvPr id="6" name="Content Placeholder 5"/>
          <p:cNvSpPr>
            <a:spLocks noGrp="1"/>
          </p:cNvSpPr>
          <p:nvPr>
            <p:ph idx="1"/>
          </p:nvPr>
        </p:nvSpPr>
        <p:spPr>
          <a:xfrm>
            <a:off x="5120640" y="804672"/>
            <a:ext cx="6281928" cy="5248656"/>
          </a:xfrm>
        </p:spPr>
        <p:txBody>
          <a:bodyPr anchor="ctr">
            <a:normAutofit/>
          </a:bodyPr>
          <a:lstStyle/>
          <a:p>
            <a:pPr marL="0" indent="0">
              <a:buNone/>
            </a:pPr>
            <a:endParaRPr lang="en-US" dirty="0">
              <a:latin typeface="+mj-lt"/>
            </a:endParaRPr>
          </a:p>
          <a:p>
            <a:r>
              <a:rPr lang="en-US" dirty="0">
                <a:latin typeface="+mj-lt"/>
              </a:rPr>
              <a:t>The AQF a national framework for formal and vocational education and training</a:t>
            </a:r>
          </a:p>
          <a:p>
            <a:r>
              <a:rPr lang="en-US" dirty="0">
                <a:latin typeface="+mj-lt"/>
              </a:rPr>
              <a:t>Supports credit transfer and Recognition of Prior Learning</a:t>
            </a:r>
          </a:p>
          <a:p>
            <a:r>
              <a:rPr lang="en-US" dirty="0">
                <a:latin typeface="+mj-lt"/>
              </a:rPr>
              <a:t>Structured and flexible system to promote lifelong learning</a:t>
            </a:r>
          </a:p>
          <a:p>
            <a:pPr marL="0" indent="0">
              <a:buNone/>
            </a:pPr>
            <a:endParaRPr lang="en-US" dirty="0">
              <a:latin typeface="+mj-lt"/>
            </a:endParaRPr>
          </a:p>
        </p:txBody>
      </p:sp>
      <p:pic>
        <p:nvPicPr>
          <p:cNvPr id="34" name="Picture 33" descr="A picture containing clipart&#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067" y="1290485"/>
            <a:ext cx="2095500" cy="1047750"/>
          </a:xfrm>
          <a:prstGeom prst="rect">
            <a:avLst/>
          </a:prstGeom>
          <a:ln w="12700">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3878" y="590550"/>
            <a:ext cx="4491821" cy="1614644"/>
          </a:xfrm>
        </p:spPr>
        <p:txBody>
          <a:bodyPr anchor="b">
            <a:normAutofit/>
          </a:bodyPr>
          <a:lstStyle/>
          <a:p>
            <a:r>
              <a:rPr lang="en-US" dirty="0"/>
              <a:t>TVET institutions are:</a:t>
            </a:r>
            <a:endParaRPr lang="en-CA" dirty="0"/>
          </a:p>
        </p:txBody>
      </p:sp>
      <p:pic>
        <p:nvPicPr>
          <p:cNvPr id="9" name="Picture 8" descr="Two workers inside a warehouse"/>
          <p:cNvPicPr>
            <a:picLocks noChangeAspect="1"/>
          </p:cNvPicPr>
          <p:nvPr/>
        </p:nvPicPr>
        <p:blipFill rotWithShape="1">
          <a:blip r:embed="rId2" cstate="screen"/>
          <a:srcRect b="-1"/>
          <a:stretch>
            <a:fillRect/>
          </a:stretch>
        </p:blipFill>
        <p:spPr>
          <a:xfrm>
            <a:off x="20" y="10"/>
            <a:ext cx="6095980" cy="6857990"/>
          </a:xfrm>
          <a:prstGeom prst="rect">
            <a:avLst/>
          </a:prstGeom>
        </p:spPr>
      </p:pic>
      <p:grpSp>
        <p:nvGrpSpPr>
          <p:cNvPr id="14" name="Group 13"/>
          <p:cNvGrpSpPr>
            <a:grpSpLocks noGrp="1" noUngrp="1" noRot="1" noChangeAspect="1" noMove="1" noResize="1"/>
          </p:cNvGrpSpPr>
          <p:nvPr/>
        </p:nvGrpSpPr>
        <p:grpSpPr>
          <a:xfrm>
            <a:off x="0" y="0"/>
            <a:ext cx="123362" cy="6858000"/>
            <a:chOff x="12068638" y="0"/>
            <a:chExt cx="123362" cy="6858000"/>
          </a:xfrm>
        </p:grpSpPr>
        <p:sp>
          <p:nvSpPr>
            <p:cNvPr id="15" name="Rectangle 14"/>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6438900" y="2419351"/>
            <a:ext cx="4876798" cy="4136460"/>
          </a:xfrm>
        </p:spPr>
        <p:txBody>
          <a:bodyPr anchor="t">
            <a:normAutofit/>
          </a:bodyPr>
          <a:lstStyle/>
          <a:p>
            <a:r>
              <a:rPr lang="en-CA" sz="1800" dirty="0"/>
              <a:t>Interacting with industry to develop relevant courses for employability</a:t>
            </a:r>
          </a:p>
          <a:p>
            <a:r>
              <a:rPr lang="en-CA" sz="1800" dirty="0"/>
              <a:t>Addressing skill gaps with just-in-time training</a:t>
            </a:r>
          </a:p>
          <a:p>
            <a:r>
              <a:rPr lang="en-CA" sz="1800" dirty="0"/>
              <a:t>Offering micro-credentials</a:t>
            </a:r>
          </a:p>
          <a:p>
            <a:r>
              <a:rPr lang="en-CA" sz="1800" dirty="0"/>
              <a:t>Using appropriate ICT tools for virtual/blended training</a:t>
            </a:r>
          </a:p>
          <a:p>
            <a:endParaRPr lang="en-CA" sz="1800" dirty="0"/>
          </a:p>
        </p:txBody>
      </p:sp>
      <p:sp>
        <p:nvSpPr>
          <p:cNvPr id="4" name="TextBox 3"/>
          <p:cNvSpPr txBox="1"/>
          <p:nvPr/>
        </p:nvSpPr>
        <p:spPr>
          <a:xfrm>
            <a:off x="381000" y="6523747"/>
            <a:ext cx="6362700" cy="246221"/>
          </a:xfrm>
          <a:prstGeom prst="rect">
            <a:avLst/>
          </a:prstGeom>
          <a:solidFill>
            <a:schemeClr val="tx1">
              <a:alpha val="63000"/>
            </a:schemeClr>
          </a:solidFill>
        </p:spPr>
        <p:txBody>
          <a:bodyPr wrap="square">
            <a:spAutoFit/>
          </a:bodyPr>
          <a:lstStyle/>
          <a:p>
            <a:r>
              <a:rPr lang="en-CA" sz="1000" dirty="0">
                <a:solidFill>
                  <a:schemeClr val="bg1"/>
                </a:solidFill>
              </a:rPr>
              <a:t>Source: https://www.bcg.com/en-ca/publications/2023/ten-lessons-for-universities-prepare-students-future-of-work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5580" y="234315"/>
            <a:ext cx="10815955" cy="1149985"/>
          </a:xfrm>
        </p:spPr>
        <p:txBody>
          <a:bodyPr/>
          <a:lstStyle/>
          <a:p>
            <a:r>
              <a:rPr lang="en-US" sz="3600" dirty="0"/>
              <a:t>Effective blended learning in TVET</a:t>
            </a:r>
          </a:p>
        </p:txBody>
      </p:sp>
      <p:sp>
        <p:nvSpPr>
          <p:cNvPr id="3" name="Content Placeholder 2"/>
          <p:cNvSpPr>
            <a:spLocks noGrp="1"/>
          </p:cNvSpPr>
          <p:nvPr>
            <p:ph sz="half" idx="4294967295"/>
          </p:nvPr>
        </p:nvSpPr>
        <p:spPr>
          <a:xfrm>
            <a:off x="520700" y="1384300"/>
            <a:ext cx="7256145" cy="5239385"/>
          </a:xfrm>
        </p:spPr>
        <p:txBody>
          <a:bodyPr>
            <a:normAutofit fontScale="95000"/>
          </a:bodyPr>
          <a:lstStyle/>
          <a:p>
            <a:r>
              <a:rPr lang="en-US" sz="3200" dirty="0"/>
              <a:t>Strong Infrastructure &amp; digital access: Kenya; Rwanda</a:t>
            </a:r>
          </a:p>
          <a:p>
            <a:r>
              <a:rPr lang="en-US" sz="3200" dirty="0"/>
              <a:t>Engage employers and industry: SA: </a:t>
            </a:r>
            <a:r>
              <a:rPr lang="en-US" sz="3200" dirty="0" err="1"/>
              <a:t>Vulindlela</a:t>
            </a:r>
            <a:r>
              <a:rPr lang="en-US" sz="3200" dirty="0"/>
              <a:t> Academy</a:t>
            </a:r>
          </a:p>
          <a:p>
            <a:r>
              <a:rPr lang="en-US" sz="3200" dirty="0"/>
              <a:t>Teacher and Trainer capacity building</a:t>
            </a:r>
          </a:p>
          <a:p>
            <a:r>
              <a:rPr lang="en-US" sz="3200" dirty="0"/>
              <a:t>Context specific content: Zanzibar TVET </a:t>
            </a:r>
            <a:r>
              <a:rPr lang="en-US" sz="3200" dirty="0" err="1"/>
              <a:t>elearning</a:t>
            </a:r>
            <a:r>
              <a:rPr lang="en-US" sz="3200" dirty="0"/>
              <a:t> content adapted for local tourism industry</a:t>
            </a:r>
          </a:p>
          <a:p>
            <a:r>
              <a:rPr lang="en-US" sz="3200" dirty="0"/>
              <a:t>Government commitment: Namibia Virtual TVET model</a:t>
            </a:r>
          </a:p>
        </p:txBody>
      </p:sp>
      <p:pic>
        <p:nvPicPr>
          <p:cNvPr id="12" name="Picture 11" descr="Small plant growing on soil"/>
          <p:cNvPicPr>
            <a:picLocks noChangeAspect="1"/>
          </p:cNvPicPr>
          <p:nvPr/>
        </p:nvPicPr>
        <p:blipFill rotWithShape="1">
          <a:blip r:embed="rId3" cstate="screen"/>
          <a:srcRect b="-1"/>
          <a:stretch>
            <a:fillRect/>
          </a:stretch>
        </p:blipFill>
        <p:spPr>
          <a:xfrm>
            <a:off x="8062398" y="2388"/>
            <a:ext cx="2010170" cy="1481708"/>
          </a:xfrm>
          <a:prstGeom prst="rect">
            <a:avLst/>
          </a:prstGeom>
        </p:spPr>
      </p:pic>
      <p:pic>
        <p:nvPicPr>
          <p:cNvPr id="14" name="Picture 13" descr="Scientist looking looking at a futuristic display with data"/>
          <p:cNvPicPr>
            <a:picLocks noChangeAspect="1"/>
          </p:cNvPicPr>
          <p:nvPr/>
        </p:nvPicPr>
        <p:blipFill rotWithShape="1">
          <a:blip r:embed="rId4" cstate="email"/>
          <a:srcRect/>
          <a:stretch>
            <a:fillRect/>
          </a:stretch>
        </p:blipFill>
        <p:spPr>
          <a:xfrm>
            <a:off x="10190617" y="2394"/>
            <a:ext cx="2001383" cy="1119275"/>
          </a:xfrm>
          <a:prstGeom prst="rect">
            <a:avLst/>
          </a:prstGeom>
        </p:spPr>
      </p:pic>
      <p:pic>
        <p:nvPicPr>
          <p:cNvPr id="16" name="Picture 15" descr="A robot with a face"/>
          <p:cNvPicPr>
            <a:picLocks noChangeAspect="1"/>
          </p:cNvPicPr>
          <p:nvPr/>
        </p:nvPicPr>
        <p:blipFill rotWithShape="1">
          <a:blip r:embed="rId5" cstate="screen"/>
          <a:srcRect r="-3" b="-3"/>
          <a:stretch>
            <a:fillRect/>
          </a:stretch>
        </p:blipFill>
        <p:spPr>
          <a:xfrm>
            <a:off x="8062399" y="1591309"/>
            <a:ext cx="2010170" cy="1488934"/>
          </a:xfrm>
          <a:prstGeom prst="rect">
            <a:avLst/>
          </a:prstGeom>
        </p:spPr>
      </p:pic>
      <p:pic>
        <p:nvPicPr>
          <p:cNvPr id="18" name="Picture 17" descr="Windmill and Solar Panels"/>
          <p:cNvPicPr>
            <a:picLocks noChangeAspect="1"/>
          </p:cNvPicPr>
          <p:nvPr/>
        </p:nvPicPr>
        <p:blipFill rotWithShape="1">
          <a:blip r:embed="rId6" cstate="email"/>
          <a:srcRect/>
          <a:stretch>
            <a:fillRect/>
          </a:stretch>
        </p:blipFill>
        <p:spPr>
          <a:xfrm>
            <a:off x="10190616" y="1230815"/>
            <a:ext cx="2001383" cy="1376176"/>
          </a:xfrm>
          <a:prstGeom prst="rect">
            <a:avLst/>
          </a:prstGeom>
        </p:spPr>
      </p:pic>
      <p:pic>
        <p:nvPicPr>
          <p:cNvPr id="19" name="Picture 18" descr="Turtle swimming in the ocean"/>
          <p:cNvPicPr>
            <a:picLocks noChangeAspect="1"/>
          </p:cNvPicPr>
          <p:nvPr/>
        </p:nvPicPr>
        <p:blipFill rotWithShape="1">
          <a:blip r:embed="rId7" cstate="email"/>
          <a:srcRect/>
          <a:stretch>
            <a:fillRect/>
          </a:stretch>
        </p:blipFill>
        <p:spPr>
          <a:xfrm>
            <a:off x="8062398" y="3194682"/>
            <a:ext cx="2010170" cy="1378110"/>
          </a:xfrm>
          <a:prstGeom prst="rect">
            <a:avLst/>
          </a:prstGeom>
        </p:spPr>
      </p:pic>
      <p:pic>
        <p:nvPicPr>
          <p:cNvPr id="20" name="Picture 19" descr="Earth floating in space"/>
          <p:cNvPicPr>
            <a:picLocks noChangeAspect="1"/>
          </p:cNvPicPr>
          <p:nvPr/>
        </p:nvPicPr>
        <p:blipFill rotWithShape="1">
          <a:blip r:embed="rId8" cstate="email"/>
          <a:srcRect/>
          <a:stretch>
            <a:fillRect/>
          </a:stretch>
        </p:blipFill>
        <p:spPr>
          <a:xfrm>
            <a:off x="10190617" y="2721430"/>
            <a:ext cx="2001383" cy="1851363"/>
          </a:xfrm>
          <a:prstGeom prst="rect">
            <a:avLst/>
          </a:prstGeom>
        </p:spPr>
      </p:pic>
      <p:pic>
        <p:nvPicPr>
          <p:cNvPr id="25" name="Picture 24" descr="Engineer programming robot in robotics research facility"/>
          <p:cNvPicPr>
            <a:picLocks noChangeAspect="1"/>
          </p:cNvPicPr>
          <p:nvPr/>
        </p:nvPicPr>
        <p:blipFill rotWithShape="1">
          <a:blip r:embed="rId9" cstate="email"/>
          <a:srcRect/>
          <a:stretch>
            <a:fillRect/>
          </a:stretch>
        </p:blipFill>
        <p:spPr>
          <a:xfrm>
            <a:off x="8071436" y="4680004"/>
            <a:ext cx="4120563" cy="21756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Success Stories</a:t>
            </a:r>
            <a:endParaRPr lang="en-US" dirty="0"/>
          </a:p>
        </p:txBody>
      </p:sp>
      <p:sp>
        <p:nvSpPr>
          <p:cNvPr id="3" name="Content Placeholder 2"/>
          <p:cNvSpPr>
            <a:spLocks noGrp="1"/>
          </p:cNvSpPr>
          <p:nvPr>
            <p:ph idx="1"/>
          </p:nvPr>
        </p:nvSpPr>
        <p:spPr/>
        <p:txBody>
          <a:bodyPr/>
          <a:lstStyle/>
          <a:p>
            <a:r>
              <a:rPr lang="en-US" dirty="0"/>
              <a:t>Ghana Skills Development Initiative: by 2024, 10,000 apprentices completed training with notable increase in </a:t>
            </a:r>
            <a:r>
              <a:rPr lang="en-US" b="1" dirty="0"/>
              <a:t>females</a:t>
            </a:r>
            <a:r>
              <a:rPr lang="en-US" dirty="0"/>
              <a:t> due to flexibility</a:t>
            </a:r>
          </a:p>
          <a:p>
            <a:r>
              <a:rPr lang="en-US" dirty="0"/>
              <a:t>Kenya </a:t>
            </a:r>
            <a:r>
              <a:rPr lang="en-US" dirty="0" err="1"/>
              <a:t>Ajira</a:t>
            </a:r>
            <a:r>
              <a:rPr lang="en-US" dirty="0"/>
              <a:t> Digital Program: By 2023 &gt;300,000 Kenyan youth trained and securing </a:t>
            </a:r>
            <a:r>
              <a:rPr lang="en-US" b="1" dirty="0"/>
              <a:t>freelance positions </a:t>
            </a:r>
            <a:r>
              <a:rPr lang="en-US" dirty="0"/>
              <a:t>on platforms like Upwork, Fiverr—use mobile technologies and local training hubs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600710" y="1266825"/>
            <a:ext cx="3130550" cy="5166360"/>
            <a:chOff x="1953" y="2225"/>
            <a:chExt cx="4930" cy="8136"/>
          </a:xfrm>
        </p:grpSpPr>
        <p:pic>
          <p:nvPicPr>
            <p:cNvPr id="2" name="图片 1"/>
            <p:cNvPicPr>
              <a:picLocks noChangeAspect="1"/>
            </p:cNvPicPr>
            <p:nvPr/>
          </p:nvPicPr>
          <p:blipFill>
            <a:blip r:embed="rId4"/>
            <a:stretch>
              <a:fillRect/>
            </a:stretch>
          </p:blipFill>
          <p:spPr>
            <a:xfrm>
              <a:off x="1954" y="2225"/>
              <a:ext cx="4929" cy="6350"/>
            </a:xfrm>
            <a:prstGeom prst="rect">
              <a:avLst/>
            </a:prstGeom>
            <a:ln>
              <a:solidFill>
                <a:srgbClr val="002060"/>
              </a:solidFill>
            </a:ln>
          </p:spPr>
        </p:pic>
        <p:sp>
          <p:nvSpPr>
            <p:cNvPr id="3" name="文本框 2"/>
            <p:cNvSpPr txBox="1"/>
            <p:nvPr/>
          </p:nvSpPr>
          <p:spPr>
            <a:xfrm>
              <a:off x="1953" y="8909"/>
              <a:ext cx="4930" cy="1452"/>
            </a:xfrm>
            <a:prstGeom prst="rect">
              <a:avLst/>
            </a:prstGeom>
            <a:noFill/>
            <a:ln>
              <a:noFill/>
            </a:ln>
          </p:spPr>
          <p:txBody>
            <a:bodyPr wrap="square" rtlCol="0" anchor="t">
              <a:spAutoFit/>
            </a:bodyPr>
            <a:lstStyle/>
            <a:p>
              <a:pPr marR="0" lvl="0" algn="ctr" defTabSz="914400" rtl="0" eaLnBrk="0" fontAlgn="base" latinLnBrk="0" hangingPunct="0">
                <a:lnSpc>
                  <a:spcPct val="100000"/>
                </a:lnSpc>
                <a:spcBef>
                  <a:spcPct val="0"/>
                </a:spcBef>
                <a:spcAft>
                  <a:spcPct val="0"/>
                </a:spcAft>
                <a:buClrTx/>
                <a:buSzTx/>
              </a:pPr>
              <a:r>
                <a:rPr lang="en-GB" dirty="0">
                  <a:sym typeface="+mn-ea"/>
                </a:rPr>
                <a:t>Guide to Blended Learning (COL 2018) Blended Learning Design Template</a:t>
              </a:r>
              <a:endParaRPr lang="en-GB" altLang="en-US" dirty="0">
                <a:sym typeface="+mn-ea"/>
              </a:endParaRPr>
            </a:p>
          </p:txBody>
        </p:sp>
      </p:grpSp>
      <p:sp>
        <p:nvSpPr>
          <p:cNvPr id="4" name="Title 1"/>
          <p:cNvSpPr>
            <a:spLocks noGrp="1"/>
          </p:cNvSpPr>
          <p:nvPr>
            <p:ph type="title"/>
            <p:custDataLst>
              <p:tags r:id="rId1"/>
            </p:custDataLst>
          </p:nvPr>
        </p:nvSpPr>
        <p:spPr>
          <a:xfrm>
            <a:off x="838200" y="149225"/>
            <a:ext cx="10515600" cy="1325563"/>
          </a:xfrm>
        </p:spPr>
        <p:txBody>
          <a:bodyPr>
            <a:normAutofit/>
          </a:bodyPr>
          <a:lstStyle/>
          <a:p>
            <a:r>
              <a:rPr lang="en-GB" dirty="0"/>
              <a:t>Resources</a:t>
            </a:r>
            <a:endParaRPr lang="en-US" dirty="0"/>
          </a:p>
        </p:txBody>
      </p:sp>
      <p:pic>
        <p:nvPicPr>
          <p:cNvPr id="6" name="图片 5"/>
          <p:cNvPicPr>
            <a:picLocks noChangeAspect="1"/>
          </p:cNvPicPr>
          <p:nvPr>
            <p:custDataLst>
              <p:tags r:id="rId2"/>
            </p:custDataLst>
          </p:nvPr>
        </p:nvPicPr>
        <p:blipFill>
          <a:blip r:embed="rId5"/>
          <a:stretch>
            <a:fillRect/>
          </a:stretch>
        </p:blipFill>
        <p:spPr>
          <a:xfrm>
            <a:off x="7465060" y="1978660"/>
            <a:ext cx="4347210" cy="2607945"/>
          </a:xfrm>
          <a:prstGeom prst="rect">
            <a:avLst/>
          </a:prstGeom>
          <a:ln>
            <a:solidFill>
              <a:srgbClr val="002060"/>
            </a:solidFill>
          </a:ln>
        </p:spPr>
      </p:pic>
      <p:sp>
        <p:nvSpPr>
          <p:cNvPr id="8" name="文本框 7"/>
          <p:cNvSpPr txBox="1"/>
          <p:nvPr/>
        </p:nvSpPr>
        <p:spPr>
          <a:xfrm>
            <a:off x="7465060" y="5511165"/>
            <a:ext cx="4347210" cy="645160"/>
          </a:xfrm>
          <a:prstGeom prst="rect">
            <a:avLst/>
          </a:prstGeom>
          <a:noFill/>
        </p:spPr>
        <p:txBody>
          <a:bodyPr wrap="square" rtlCol="0" anchor="t">
            <a:spAutoFit/>
          </a:bodyPr>
          <a:lstStyle/>
          <a:p>
            <a:pPr lvl="0" algn="ctr" eaLnBrk="0" fontAlgn="base" hangingPunct="0">
              <a:buClrTx/>
              <a:buSzTx/>
              <a:buFontTx/>
            </a:pPr>
            <a:r>
              <a:rPr lang="en-GB" dirty="0">
                <a:sym typeface="+mn-ea"/>
              </a:rPr>
              <a:t>Online Training for Blended Learning in TVET Institutions: RTB</a:t>
            </a:r>
          </a:p>
        </p:txBody>
      </p:sp>
      <p:sp>
        <p:nvSpPr>
          <p:cNvPr id="9" name="文本框 8"/>
          <p:cNvSpPr txBox="1"/>
          <p:nvPr/>
        </p:nvSpPr>
        <p:spPr>
          <a:xfrm>
            <a:off x="4033520" y="5511165"/>
            <a:ext cx="3129280" cy="922020"/>
          </a:xfrm>
          <a:prstGeom prst="rect">
            <a:avLst/>
          </a:prstGeom>
          <a:noFill/>
        </p:spPr>
        <p:txBody>
          <a:bodyPr wrap="square" rtlCol="0" anchor="t">
            <a:spAutoFit/>
          </a:bodyPr>
          <a:lstStyle/>
          <a:p>
            <a:pPr marR="0" lvl="0" algn="ctr" defTabSz="914400" rtl="0" eaLnBrk="0" fontAlgn="base" latinLnBrk="0" hangingPunct="0">
              <a:lnSpc>
                <a:spcPct val="100000"/>
              </a:lnSpc>
              <a:spcBef>
                <a:spcPct val="0"/>
              </a:spcBef>
              <a:spcAft>
                <a:spcPct val="0"/>
              </a:spcAft>
              <a:buClrTx/>
              <a:buSzTx/>
            </a:pPr>
            <a:r>
              <a:rPr lang="en-GB">
                <a:sym typeface="+mn-ea"/>
              </a:rPr>
              <a:t>Strategies for blended TVET IN RESPONSE TO COVID-19 (2020)</a:t>
            </a:r>
            <a:endParaRPr lang="en-GB" altLang="en-US">
              <a:sym typeface="+mn-ea"/>
            </a:endParaRPr>
          </a:p>
        </p:txBody>
      </p:sp>
      <p:pic>
        <p:nvPicPr>
          <p:cNvPr id="10" name="图片 9"/>
          <p:cNvPicPr>
            <a:picLocks noChangeAspect="1"/>
          </p:cNvPicPr>
          <p:nvPr/>
        </p:nvPicPr>
        <p:blipFill>
          <a:blip r:embed="rId6"/>
          <a:stretch>
            <a:fillRect/>
          </a:stretch>
        </p:blipFill>
        <p:spPr>
          <a:xfrm>
            <a:off x="4033520" y="1266825"/>
            <a:ext cx="3116580" cy="4032885"/>
          </a:xfrm>
          <a:prstGeom prst="rect">
            <a:avLst/>
          </a:prstGeom>
          <a:ln>
            <a:solidFill>
              <a:srgbClr val="002060"/>
            </a:solid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534035" y="2163336"/>
            <a:ext cx="11176000" cy="1265238"/>
          </a:xfrm>
        </p:spPr>
        <p:txBody>
          <a:bodyPr/>
          <a:lstStyle/>
          <a:p>
            <a:pPr algn="ctr"/>
            <a:r>
              <a:rPr lang="en-US" altLang="zh-CN" sz="6600"/>
              <a:t>Thank </a:t>
            </a:r>
            <a:r>
              <a:rPr lang="en-US" sz="6600"/>
              <a:t>You</a:t>
            </a:r>
            <a:endParaRPr lang="en-US" sz="6600">
              <a:ea typeface="宋体"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0705" y="365125"/>
            <a:ext cx="9954895" cy="1325880"/>
          </a:xfrm>
        </p:spPr>
        <p:txBody>
          <a:bodyPr/>
          <a:lstStyle/>
          <a:p>
            <a:r>
              <a:rPr lang="en-US" dirty="0"/>
              <a:t>Rwanda Vision 2050</a:t>
            </a:r>
          </a:p>
        </p:txBody>
      </p:sp>
      <p:sp>
        <p:nvSpPr>
          <p:cNvPr id="3" name="Content Placeholder 2"/>
          <p:cNvSpPr>
            <a:spLocks noGrp="1"/>
          </p:cNvSpPr>
          <p:nvPr>
            <p:ph idx="4294967295"/>
          </p:nvPr>
        </p:nvSpPr>
        <p:spPr>
          <a:xfrm>
            <a:off x="560705" y="1825625"/>
            <a:ext cx="9954895" cy="4351655"/>
          </a:xfrm>
        </p:spPr>
        <p:txBody>
          <a:bodyPr/>
          <a:lstStyle/>
          <a:p>
            <a:pPr>
              <a:lnSpc>
                <a:spcPct val="120000"/>
              </a:lnSpc>
            </a:pPr>
            <a:r>
              <a:rPr lang="en-US" dirty="0"/>
              <a:t>Technology and Innovation skills</a:t>
            </a:r>
          </a:p>
          <a:p>
            <a:pPr>
              <a:lnSpc>
                <a:spcPct val="120000"/>
              </a:lnSpc>
            </a:pPr>
            <a:r>
              <a:rPr lang="en-US" dirty="0"/>
              <a:t>Manufacturing &amp; Industrial skills</a:t>
            </a:r>
          </a:p>
          <a:p>
            <a:pPr>
              <a:lnSpc>
                <a:spcPct val="120000"/>
              </a:lnSpc>
            </a:pPr>
            <a:r>
              <a:rPr lang="en-US" dirty="0"/>
              <a:t>Agribusinesses and food security</a:t>
            </a:r>
          </a:p>
          <a:p>
            <a:pPr>
              <a:lnSpc>
                <a:spcPct val="120000"/>
              </a:lnSpc>
            </a:pPr>
            <a:r>
              <a:rPr lang="en-US" dirty="0"/>
              <a:t>Renewable Energy and Green skills</a:t>
            </a:r>
          </a:p>
          <a:p>
            <a:pPr>
              <a:lnSpc>
                <a:spcPct val="120000"/>
              </a:lnSpc>
            </a:pPr>
            <a:r>
              <a:rPr lang="en-US" dirty="0"/>
              <a:t>Construction and Urban Planning</a:t>
            </a:r>
          </a:p>
          <a:p>
            <a:pPr>
              <a:lnSpc>
                <a:spcPct val="120000"/>
              </a:lnSpc>
            </a:pPr>
            <a:endParaRPr lang="en-US" dirty="0"/>
          </a:p>
          <a:p>
            <a:endParaRPr lang="en-US" dirty="0"/>
          </a:p>
        </p:txBody>
      </p:sp>
      <p:pic>
        <p:nvPicPr>
          <p:cNvPr id="5" name="图片 4"/>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6334125" y="1691005"/>
            <a:ext cx="5857875" cy="51257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2B89-0A9A-45E7-854F-4E561C43B7AF}"/>
              </a:ext>
            </a:extLst>
          </p:cNvPr>
          <p:cNvSpPr>
            <a:spLocks noGrp="1"/>
          </p:cNvSpPr>
          <p:nvPr>
            <p:ph type="title"/>
          </p:nvPr>
        </p:nvSpPr>
        <p:spPr/>
        <p:txBody>
          <a:bodyPr/>
          <a:lstStyle/>
          <a:p>
            <a:r>
              <a:rPr lang="en-US" dirty="0"/>
              <a:t>Context: </a:t>
            </a:r>
            <a:r>
              <a:rPr lang="en-US" dirty="0" err="1"/>
              <a:t>labour</a:t>
            </a:r>
            <a:r>
              <a:rPr lang="en-US" dirty="0"/>
              <a:t> market has:</a:t>
            </a:r>
          </a:p>
        </p:txBody>
      </p:sp>
      <p:sp>
        <p:nvSpPr>
          <p:cNvPr id="3" name="Content Placeholder 2">
            <a:extLst>
              <a:ext uri="{FF2B5EF4-FFF2-40B4-BE49-F238E27FC236}">
                <a16:creationId xmlns:a16="http://schemas.microsoft.com/office/drawing/2014/main" id="{0E5197C1-32BF-4CA6-803A-E0CF30F99C16}"/>
              </a:ext>
            </a:extLst>
          </p:cNvPr>
          <p:cNvSpPr>
            <a:spLocks noGrp="1"/>
          </p:cNvSpPr>
          <p:nvPr>
            <p:ph idx="1"/>
          </p:nvPr>
        </p:nvSpPr>
        <p:spPr/>
        <p:txBody>
          <a:bodyPr/>
          <a:lstStyle/>
          <a:p>
            <a:r>
              <a:rPr lang="en-US" dirty="0"/>
              <a:t>‘imbalances between skills demand and supply’</a:t>
            </a:r>
          </a:p>
          <a:p>
            <a:r>
              <a:rPr lang="en-US" dirty="0"/>
              <a:t>‘mismatches between employer expectations and graduate supply’</a:t>
            </a:r>
          </a:p>
          <a:p>
            <a:r>
              <a:rPr lang="en-US" dirty="0"/>
              <a:t>‘growing youth unemployment’</a:t>
            </a:r>
          </a:p>
          <a:p>
            <a:endParaRPr lang="en-US" dirty="0"/>
          </a:p>
          <a:p>
            <a:pPr marL="0" indent="0">
              <a:buNone/>
            </a:pPr>
            <a:r>
              <a:rPr lang="en-US" sz="2000" dirty="0"/>
              <a:t>Rwanda Annual State of Skills Supply and Demand (August 2022) ix</a:t>
            </a:r>
          </a:p>
        </p:txBody>
      </p:sp>
    </p:spTree>
    <p:extLst>
      <p:ext uri="{BB962C8B-B14F-4D97-AF65-F5344CB8AC3E}">
        <p14:creationId xmlns:p14="http://schemas.microsoft.com/office/powerpoint/2010/main" val="955104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man attending virtual therapy"/>
          <p:cNvPicPr>
            <a:picLocks noChangeAspect="1"/>
          </p:cNvPicPr>
          <p:nvPr/>
        </p:nvPicPr>
        <p:blipFill>
          <a:blip r:embed="rId3" cstate="print">
            <a:alphaModFix amt="5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3"/>
          <p:cNvSpPr txBox="1"/>
          <p:nvPr/>
        </p:nvSpPr>
        <p:spPr>
          <a:xfrm>
            <a:off x="628650" y="1483359"/>
            <a:ext cx="7886700" cy="40230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4400" kern="1200">
                <a:solidFill>
                  <a:srgbClr val="250188"/>
                </a:solidFill>
                <a:latin typeface="HelveticaNeueLT Std" panose="020B0604020202020204"/>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800" kern="1200">
                <a:solidFill>
                  <a:srgbClr val="250188"/>
                </a:solidFill>
                <a:latin typeface="HelveticaNeueLT Std" panose="020B0604020202020204"/>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400" kern="1200">
                <a:solidFill>
                  <a:srgbClr val="250188"/>
                </a:solidFill>
                <a:latin typeface="HelveticaNeueLT Std" panose="020B0604020202020204"/>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2000" kern="1200">
                <a:solidFill>
                  <a:srgbClr val="250188"/>
                </a:solidFill>
                <a:latin typeface="HelveticaNeueLT Std" panose="020B0604020202020204"/>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2000" kern="1200">
                <a:solidFill>
                  <a:srgbClr val="250188"/>
                </a:solidFill>
                <a:latin typeface="HelveticaNeueLT Std" panose="020B0604020202020204"/>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endParaRPr lang="en-US" altLang="en-US" sz="3200" dirty="0"/>
          </a:p>
        </p:txBody>
      </p:sp>
      <p:sp>
        <p:nvSpPr>
          <p:cNvPr id="14" name="Rectangle 13"/>
          <p:cNvSpPr/>
          <p:nvPr/>
        </p:nvSpPr>
        <p:spPr>
          <a:xfrm>
            <a:off x="0" y="1018857"/>
            <a:ext cx="12192000" cy="4200843"/>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p:nvPr/>
        </p:nvSpPr>
        <p:spPr>
          <a:xfrm>
            <a:off x="1524001" y="1460840"/>
            <a:ext cx="9143999" cy="1325563"/>
          </a:xfrm>
          <a:prstGeom prst="rect">
            <a:avLst/>
          </a:prstGeom>
        </p:spPr>
        <p:txBody>
          <a:bodyPr>
            <a:noAutofit/>
          </a:bodyPr>
          <a:lstStyle>
            <a:lvl1pPr algn="ctr" defTabSz="914400" rtl="0" eaLnBrk="1" latinLnBrk="0" hangingPunct="1">
              <a:lnSpc>
                <a:spcPct val="90000"/>
              </a:lnSpc>
              <a:spcBef>
                <a:spcPct val="0"/>
              </a:spcBef>
              <a:buNone/>
              <a:defRPr sz="4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800" dirty="0"/>
              <a:t>DISTANCE EDUCATION</a:t>
            </a:r>
            <a:br>
              <a:rPr lang="en-US" sz="4800" dirty="0"/>
            </a:br>
            <a:r>
              <a:rPr lang="en-US" sz="9600" dirty="0"/>
              <a:t>=</a:t>
            </a:r>
            <a:br>
              <a:rPr lang="en-US" sz="4800" dirty="0"/>
            </a:br>
            <a:r>
              <a:rPr lang="en-US" sz="4800" dirty="0"/>
              <a:t>Separation of </a:t>
            </a:r>
          </a:p>
          <a:p>
            <a:r>
              <a:rPr lang="en-US" sz="4800" dirty="0"/>
              <a:t>teacher and learner</a:t>
            </a:r>
            <a:endParaRPr lang="en-CA" sz="4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flipH="1" flipV="1">
            <a:off x="-228600" y="0"/>
            <a:ext cx="76200" cy="583565"/>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squar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defRPr/>
            </a:pPr>
            <a:endParaRPr kumimoji="0" lang="en-GB" altLang="en-US" sz="3200" b="0" i="0" u="none" strike="noStrike" kern="1200" cap="none" spc="0" normalizeH="0" baseline="0" noProof="0">
              <a:ln>
                <a:noFill/>
              </a:ln>
              <a:solidFill>
                <a:srgbClr val="000000"/>
              </a:solidFill>
              <a:effectLst/>
              <a:uLnTx/>
              <a:uFillTx/>
              <a:latin typeface="LogoCentre" pitchFamily="2" charset="0"/>
              <a:ea typeface="+mn-ea"/>
              <a:cs typeface="+mn-cs"/>
            </a:endParaRPr>
          </a:p>
        </p:txBody>
      </p:sp>
      <p:sp>
        <p:nvSpPr>
          <p:cNvPr id="4099" name="Text Box 3"/>
          <p:cNvSpPr txBox="1">
            <a:spLocks noChangeArrowheads="1"/>
          </p:cNvSpPr>
          <p:nvPr/>
        </p:nvSpPr>
        <p:spPr bwMode="auto">
          <a:xfrm>
            <a:off x="6248400" y="4267200"/>
            <a:ext cx="8382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defRPr/>
            </a:pPr>
            <a:endParaRPr kumimoji="0" lang="en-GB"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100" name="Text Box 4"/>
          <p:cNvSpPr txBox="1">
            <a:spLocks noChangeArrowheads="1"/>
          </p:cNvSpPr>
          <p:nvPr/>
        </p:nvSpPr>
        <p:spPr bwMode="auto">
          <a:xfrm>
            <a:off x="1981200" y="0"/>
            <a:ext cx="8305800" cy="119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GB" altLang="en-US" sz="2400" b="0" i="0" u="none" strike="noStrike" kern="1200" cap="none" spc="0" normalizeH="0" baseline="0" noProof="0">
              <a:ln>
                <a:noFill/>
              </a:ln>
              <a:solidFill>
                <a:prstClr val="black"/>
              </a:solidFill>
              <a:effectLst/>
              <a:uLnTx/>
              <a:uFillTx/>
              <a:latin typeface="Arial" panose="020B0604020202090204" pitchFamily="34" charset="0"/>
              <a:ea typeface="+mn-ea"/>
              <a:cs typeface="+mn-cs"/>
            </a:endParaRPr>
          </a:p>
          <a:p>
            <a:pPr marL="0" marR="0" lvl="0" indent="0" algn="ctr" defTabSz="457200" rtl="0" eaLnBrk="1" fontAlgn="auto" latinLnBrk="0" hangingPunct="1">
              <a:lnSpc>
                <a:spcPct val="100000"/>
              </a:lnSpc>
              <a:spcBef>
                <a:spcPct val="0"/>
              </a:spcBef>
              <a:spcAft>
                <a:spcPts val="0"/>
              </a:spcAft>
              <a:buClrTx/>
              <a:buSzTx/>
              <a:buFontTx/>
              <a:buNone/>
              <a:defRPr/>
            </a:pPr>
            <a:endParaRPr kumimoji="0" lang="en-GB" altLang="en-US" sz="2400" b="0" i="0" u="none" strike="noStrike" kern="1200" cap="none" spc="0" normalizeH="0" baseline="0" noProof="0">
              <a:ln>
                <a:noFill/>
              </a:ln>
              <a:solidFill>
                <a:prstClr val="black"/>
              </a:solidFill>
              <a:effectLst/>
              <a:uLnTx/>
              <a:uFillTx/>
              <a:latin typeface="Arial" panose="020B0604020202090204" pitchFamily="34" charset="0"/>
              <a:ea typeface="+mn-ea"/>
              <a:cs typeface="+mn-cs"/>
            </a:endParaRPr>
          </a:p>
          <a:p>
            <a:pPr marL="0" marR="0" lvl="0" indent="0" algn="ctr" defTabSz="457200" rtl="0" eaLnBrk="1" fontAlgn="auto" latinLnBrk="0" hangingPunct="1">
              <a:lnSpc>
                <a:spcPct val="100000"/>
              </a:lnSpc>
              <a:spcBef>
                <a:spcPct val="0"/>
              </a:spcBef>
              <a:spcAft>
                <a:spcPts val="0"/>
              </a:spcAft>
              <a:buClrTx/>
              <a:buSzTx/>
              <a:buFontTx/>
              <a:buNone/>
              <a:defRPr/>
            </a:pPr>
            <a:endParaRPr kumimoji="0" lang="en-GB" altLang="en-US" sz="2400" b="0" i="0" u="none" strike="noStrike" kern="1200" cap="none" spc="0" normalizeH="0" baseline="0" noProof="0">
              <a:ln>
                <a:noFill/>
              </a:ln>
              <a:solidFill>
                <a:prstClr val="black"/>
              </a:solidFill>
              <a:effectLst/>
              <a:uLnTx/>
              <a:uFillTx/>
              <a:latin typeface="Arial" panose="020B0604020202090204" pitchFamily="34" charset="0"/>
              <a:ea typeface="+mn-ea"/>
              <a:cs typeface="+mn-cs"/>
            </a:endParaRPr>
          </a:p>
        </p:txBody>
      </p:sp>
      <p:sp>
        <p:nvSpPr>
          <p:cNvPr id="4101" name="Text Box 5"/>
          <p:cNvSpPr txBox="1">
            <a:spLocks noChangeArrowheads="1"/>
          </p:cNvSpPr>
          <p:nvPr/>
        </p:nvSpPr>
        <p:spPr bwMode="auto">
          <a:xfrm>
            <a:off x="2743200" y="1295400"/>
            <a:ext cx="6781800" cy="166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defRPr/>
            </a:pPr>
            <a:endParaRPr kumimoji="0" lang="en-GB" altLang="en-US" sz="6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ctr" defTabSz="457200" rtl="0" eaLnBrk="1" fontAlgn="auto" latinLnBrk="0" hangingPunct="1">
              <a:lnSpc>
                <a:spcPct val="100000"/>
              </a:lnSpc>
              <a:spcBef>
                <a:spcPct val="50000"/>
              </a:spcBef>
              <a:spcAft>
                <a:spcPts val="0"/>
              </a:spcAft>
              <a:buClrTx/>
              <a:buSzTx/>
              <a:buFontTx/>
              <a:buNone/>
              <a:defRPr/>
            </a:pPr>
            <a:endParaRPr kumimoji="0" lang="en-GB"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102" name="Text Box 6"/>
          <p:cNvSpPr txBox="1">
            <a:spLocks noChangeArrowheads="1"/>
          </p:cNvSpPr>
          <p:nvPr/>
        </p:nvSpPr>
        <p:spPr bwMode="auto">
          <a:xfrm>
            <a:off x="2057400" y="457201"/>
            <a:ext cx="8077200" cy="618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defRPr/>
            </a:pPr>
            <a:r>
              <a:rPr kumimoji="0" lang="en-GB" altLang="en-US" sz="4400" b="0" i="0" u="none" strike="noStrike" kern="1200" cap="none" spc="0" normalizeH="0" baseline="0" noProof="0" dirty="0">
                <a:ln>
                  <a:noFill/>
                </a:ln>
                <a:solidFill>
                  <a:prstClr val="black"/>
                </a:solidFill>
                <a:effectLst/>
                <a:uLnTx/>
                <a:uFillTx/>
                <a:latin typeface="Arial" panose="020B0604020202090204" pitchFamily="34" charset="0"/>
                <a:ea typeface="+mn-ea"/>
                <a:cs typeface="Arial" panose="020B0604020202090204" pitchFamily="34" charset="0"/>
              </a:rPr>
              <a:t>OPEN LEARNING</a:t>
            </a:r>
          </a:p>
          <a:p>
            <a:pPr marL="0" marR="0" lvl="0" indent="0" algn="ctr" defTabSz="457200" rtl="0" eaLnBrk="1" fontAlgn="auto" latinLnBrk="0" hangingPunct="1">
              <a:lnSpc>
                <a:spcPct val="100000"/>
              </a:lnSpc>
              <a:spcBef>
                <a:spcPct val="50000"/>
              </a:spcBef>
              <a:spcAft>
                <a:spcPts val="0"/>
              </a:spcAft>
              <a:buClrTx/>
              <a:buSzTx/>
              <a:buFontTx/>
              <a:buNone/>
              <a:defRPr/>
            </a:pPr>
            <a:r>
              <a:rPr kumimoji="0" lang="en-GB" altLang="en-US" sz="4400" b="0" i="0" u="none" strike="noStrike" kern="1200" cap="none" spc="0" normalizeH="0" baseline="0" noProof="0" dirty="0">
                <a:ln>
                  <a:noFill/>
                </a:ln>
                <a:solidFill>
                  <a:prstClr val="black"/>
                </a:solidFill>
                <a:effectLst/>
                <a:uLnTx/>
                <a:uFillTx/>
                <a:latin typeface="Arial" panose="020B0604020202090204" pitchFamily="34" charset="0"/>
                <a:ea typeface="+mn-ea"/>
                <a:cs typeface="Arial" panose="020B0604020202090204" pitchFamily="34" charset="0"/>
              </a:rPr>
              <a:t>= fewer barriers </a:t>
            </a:r>
            <a:br>
              <a:rPr kumimoji="0" lang="en-GB" altLang="en-US" sz="4400" b="0" i="0" u="none" strike="noStrike" kern="1200" cap="none" spc="0" normalizeH="0" baseline="0" noProof="0" dirty="0">
                <a:ln>
                  <a:noFill/>
                </a:ln>
                <a:solidFill>
                  <a:prstClr val="black"/>
                </a:solidFill>
                <a:effectLst/>
                <a:uLnTx/>
                <a:uFillTx/>
                <a:latin typeface="Arial" panose="020B0604020202090204" pitchFamily="34" charset="0"/>
                <a:ea typeface="+mn-ea"/>
                <a:cs typeface="Arial" panose="020B0604020202090204" pitchFamily="34" charset="0"/>
              </a:rPr>
            </a:br>
            <a:r>
              <a:rPr kumimoji="0" lang="en-GB" altLang="en-US" sz="4400" b="0" i="0" u="none" strike="noStrike" kern="1200" cap="none" spc="0" normalizeH="0" baseline="0" noProof="0" dirty="0">
                <a:ln>
                  <a:noFill/>
                </a:ln>
                <a:solidFill>
                  <a:prstClr val="black"/>
                </a:solidFill>
                <a:effectLst/>
                <a:uLnTx/>
                <a:uFillTx/>
                <a:latin typeface="Arial" panose="020B0604020202090204" pitchFamily="34" charset="0"/>
                <a:ea typeface="+mn-ea"/>
                <a:cs typeface="Arial" panose="020B0604020202090204" pitchFamily="34" charset="0"/>
              </a:rPr>
              <a:t>and is NOT the same as</a:t>
            </a:r>
          </a:p>
          <a:p>
            <a:pPr marL="0" marR="0" lvl="0" indent="0" algn="ctr" defTabSz="457200" rtl="0" eaLnBrk="1" fontAlgn="auto" latinLnBrk="0" hangingPunct="1">
              <a:lnSpc>
                <a:spcPct val="100000"/>
              </a:lnSpc>
              <a:spcBef>
                <a:spcPct val="50000"/>
              </a:spcBef>
              <a:spcAft>
                <a:spcPts val="0"/>
              </a:spcAft>
              <a:buClrTx/>
              <a:buSzTx/>
              <a:buFontTx/>
              <a:buNone/>
              <a:defRPr/>
            </a:pPr>
            <a:r>
              <a:rPr kumimoji="0" lang="en-GB" altLang="en-US" sz="4400" b="0" i="0" u="none" strike="noStrike" kern="1200" cap="none" spc="0" normalizeH="0" baseline="0" noProof="0" dirty="0">
                <a:ln>
                  <a:noFill/>
                </a:ln>
                <a:solidFill>
                  <a:prstClr val="black"/>
                </a:solidFill>
                <a:effectLst/>
                <a:uLnTx/>
                <a:uFillTx/>
                <a:latin typeface="Arial" panose="020B0604020202090204" pitchFamily="34" charset="0"/>
                <a:ea typeface="+mn-ea"/>
                <a:cs typeface="Arial" panose="020B0604020202090204" pitchFamily="34" charset="0"/>
              </a:rPr>
              <a:t>DISTANCE EDUCATION</a:t>
            </a:r>
          </a:p>
          <a:p>
            <a:pPr marL="0" marR="0" lvl="0" indent="0" algn="ctr" defTabSz="457200" rtl="0" eaLnBrk="1" fontAlgn="auto" latinLnBrk="0" hangingPunct="1">
              <a:lnSpc>
                <a:spcPct val="100000"/>
              </a:lnSpc>
              <a:spcBef>
                <a:spcPct val="50000"/>
              </a:spcBef>
              <a:spcAft>
                <a:spcPts val="0"/>
              </a:spcAft>
              <a:buClrTx/>
              <a:buSzTx/>
              <a:buFontTx/>
              <a:buNone/>
              <a:defRPr/>
            </a:pPr>
            <a:br>
              <a:rPr kumimoji="0" lang="en-GB" altLang="en-US" sz="4400" b="0" i="0" u="none" strike="noStrike" kern="1200" cap="none" spc="0" normalizeH="0" baseline="0" noProof="0" dirty="0">
                <a:ln>
                  <a:noFill/>
                </a:ln>
                <a:solidFill>
                  <a:prstClr val="black"/>
                </a:solidFill>
                <a:effectLst/>
                <a:uLnTx/>
                <a:uFillTx/>
                <a:latin typeface="Arial" panose="020B0604020202090204" pitchFamily="34" charset="0"/>
                <a:ea typeface="+mn-ea"/>
                <a:cs typeface="Arial" panose="020B0604020202090204" pitchFamily="34" charset="0"/>
              </a:rPr>
            </a:br>
            <a:r>
              <a:rPr kumimoji="0" lang="en-GB" altLang="en-US" sz="4400" b="0" i="0" u="none" strike="noStrike" kern="1200" cap="none" spc="0" normalizeH="0" baseline="0" noProof="0" dirty="0">
                <a:ln>
                  <a:noFill/>
                </a:ln>
                <a:solidFill>
                  <a:prstClr val="black"/>
                </a:solidFill>
                <a:effectLst/>
                <a:uLnTx/>
                <a:uFillTx/>
                <a:latin typeface="Arial" panose="020B0604020202090204" pitchFamily="34" charset="0"/>
                <a:ea typeface="+mn-ea"/>
                <a:cs typeface="Arial" panose="020B0604020202090204" pitchFamily="34" charset="0"/>
              </a:rPr>
              <a:t>BUT, they are complementary</a:t>
            </a:r>
          </a:p>
          <a:p>
            <a:pPr marL="0" marR="0" lvl="0" indent="0" algn="ctr" defTabSz="457200" rtl="0" eaLnBrk="1" fontAlgn="auto" latinLnBrk="0" hangingPunct="1">
              <a:lnSpc>
                <a:spcPct val="100000"/>
              </a:lnSpc>
              <a:spcBef>
                <a:spcPct val="50000"/>
              </a:spcBef>
              <a:spcAft>
                <a:spcPts val="0"/>
              </a:spcAft>
              <a:buClrTx/>
              <a:buSzTx/>
              <a:buFontTx/>
              <a:buNone/>
              <a:defRPr/>
            </a:pPr>
            <a:r>
              <a:rPr kumimoji="0" lang="en-GB" altLang="en-US" sz="4400" b="0" i="0" u="none" strike="noStrike" kern="1200" cap="none" spc="0" normalizeH="0" baseline="0" noProof="0" dirty="0">
                <a:ln>
                  <a:noFill/>
                </a:ln>
                <a:solidFill>
                  <a:prstClr val="black"/>
                </a:solidFill>
                <a:effectLst/>
                <a:uLnTx/>
                <a:uFillTx/>
                <a:latin typeface="Arial" panose="020B0604020202090204" pitchFamily="34" charset="0"/>
                <a:ea typeface="+mn-ea"/>
                <a:cs typeface="Arial" panose="020B0604020202090204" pitchFamily="34" charset="0"/>
              </a:rPr>
              <a:t>Therefore: ODL</a:t>
            </a:r>
          </a:p>
        </p:txBody>
      </p:sp>
      <p:cxnSp>
        <p:nvCxnSpPr>
          <p:cNvPr id="3" name="Straight Connector 2"/>
          <p:cNvCxnSpPr/>
          <p:nvPr/>
        </p:nvCxnSpPr>
        <p:spPr>
          <a:xfrm>
            <a:off x="2030362" y="4306529"/>
            <a:ext cx="8256639" cy="0"/>
          </a:xfrm>
          <a:prstGeom prst="line">
            <a:avLst/>
          </a:prstGeom>
          <a:ln w="76200">
            <a:solidFill>
              <a:srgbClr val="FF8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L09-12 Powerpoint">
  <a:themeElements>
    <a:clrScheme name="Commonwealth of Learning">
      <a:dk1>
        <a:srgbClr val="271E51"/>
      </a:dk1>
      <a:lt1>
        <a:srgbClr val="FFFFFF"/>
      </a:lt1>
      <a:dk2>
        <a:srgbClr val="271E51"/>
      </a:dk2>
      <a:lt2>
        <a:srgbClr val="FFFFFF"/>
      </a:lt2>
      <a:accent1>
        <a:srgbClr val="564F31"/>
      </a:accent1>
      <a:accent2>
        <a:srgbClr val="E84784"/>
      </a:accent2>
      <a:accent3>
        <a:srgbClr val="00946D"/>
      </a:accent3>
      <a:accent4>
        <a:srgbClr val="CCCC00"/>
      </a:accent4>
      <a:accent5>
        <a:srgbClr val="463688"/>
      </a:accent5>
      <a:accent6>
        <a:srgbClr val="D6D1EE"/>
      </a:accent6>
      <a:hlink>
        <a:srgbClr val="6E6F6E"/>
      </a:hlink>
      <a:folHlink>
        <a:srgbClr val="45283B"/>
      </a:folHlink>
    </a:clrScheme>
    <a:fontScheme name="Commonwealth of Learning">
      <a:majorFont>
        <a:latin typeface="Georgia"/>
        <a:ea typeface=""/>
        <a:cs typeface=""/>
      </a:majorFont>
      <a:minorFont>
        <a:latin typeface="Times New Roman"/>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3246</Words>
  <Application>Microsoft Office PowerPoint</Application>
  <PresentationFormat>Widescreen</PresentationFormat>
  <Paragraphs>364</Paragraphs>
  <Slides>58</Slides>
  <Notes>33</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58</vt:i4>
      </vt:variant>
    </vt:vector>
  </HeadingPairs>
  <TitlesOfParts>
    <vt:vector size="72" baseType="lpstr">
      <vt:lpstr>Arial</vt:lpstr>
      <vt:lpstr>Calibri</vt:lpstr>
      <vt:lpstr>Calibri Light</vt:lpstr>
      <vt:lpstr>Georgia</vt:lpstr>
      <vt:lpstr>Gudea</vt:lpstr>
      <vt:lpstr>HelveticaNeueLT Std</vt:lpstr>
      <vt:lpstr>HelveticaNeueLT Std Med</vt:lpstr>
      <vt:lpstr>LogoCentre</vt:lpstr>
      <vt:lpstr>Open Sans</vt:lpstr>
      <vt:lpstr>PT Sans</vt:lpstr>
      <vt:lpstr>Times New Roman</vt:lpstr>
      <vt:lpstr>Trebuchet MS</vt:lpstr>
      <vt:lpstr>Office Theme</vt:lpstr>
      <vt:lpstr>1_COL09-12 Powerpoint</vt:lpstr>
      <vt:lpstr>Blended Learning for TVET</vt:lpstr>
      <vt:lpstr>World Median Age by Country - 2020</vt:lpstr>
      <vt:lpstr>Key Issues for Youth</vt:lpstr>
      <vt:lpstr>Future of Jobs 2025-2030</vt:lpstr>
      <vt:lpstr>PowerPoint Presentation</vt:lpstr>
      <vt:lpstr>Rwanda Vision 2050</vt:lpstr>
      <vt:lpstr>Context: labour market has:</vt:lpstr>
      <vt:lpstr>PowerPoint Presentation</vt:lpstr>
      <vt:lpstr>PowerPoint Presentation</vt:lpstr>
      <vt:lpstr>PowerPoint Presentation</vt:lpstr>
      <vt:lpstr>‘Open-ness’ in Practice</vt:lpstr>
      <vt:lpstr>PowerPoint Presentation</vt:lpstr>
      <vt:lpstr>Terminologies used</vt:lpstr>
      <vt:lpstr>Blended learning </vt:lpstr>
      <vt:lpstr>Blended Skills Training?</vt:lpstr>
      <vt:lpstr>Challenges</vt:lpstr>
      <vt:lpstr>Blended Learning is</vt:lpstr>
      <vt:lpstr>What is being blended?</vt:lpstr>
      <vt:lpstr>Levels of Blending</vt:lpstr>
      <vt:lpstr>How much of blending?</vt:lpstr>
      <vt:lpstr>Example</vt:lpstr>
      <vt:lpstr>Blended Learning is…</vt:lpstr>
      <vt:lpstr>Why blended learning?</vt:lpstr>
      <vt:lpstr>Blended Learning Environment</vt:lpstr>
      <vt:lpstr>Taxonomy of Blended Learning</vt:lpstr>
      <vt:lpstr>Rotation Models</vt:lpstr>
      <vt:lpstr>Flex Model</vt:lpstr>
      <vt:lpstr>Self-Blend</vt:lpstr>
      <vt:lpstr>Enriched Virtual Model</vt:lpstr>
      <vt:lpstr>Benefits</vt:lpstr>
      <vt:lpstr>Blended Learning Model at the KSTVET</vt:lpstr>
      <vt:lpstr>Institutional success factors</vt:lpstr>
      <vt:lpstr>PowerPoint Presentation</vt:lpstr>
      <vt:lpstr>Zambia TVET teacher training</vt:lpstr>
      <vt:lpstr>PowerPoint Presentation</vt:lpstr>
      <vt:lpstr>PowerPoint Presentation</vt:lpstr>
      <vt:lpstr>Pedagogic Considerations</vt:lpstr>
      <vt:lpstr>PowerPoint Presentation</vt:lpstr>
      <vt:lpstr>Getting the Blend Right</vt:lpstr>
      <vt:lpstr>A course is a course…</vt:lpstr>
      <vt:lpstr>Requirements </vt:lpstr>
      <vt:lpstr>PowerPoint Presentation</vt:lpstr>
      <vt:lpstr>PowerPoint Presentation</vt:lpstr>
      <vt:lpstr>PowerPoint Presentation</vt:lpstr>
      <vt:lpstr>Metaverse for Skilling and Re-skilling</vt:lpstr>
      <vt:lpstr>PowerPoint Presentation</vt:lpstr>
      <vt:lpstr>PowerPoint Presentation</vt:lpstr>
      <vt:lpstr>Good Practice: OER</vt:lpstr>
      <vt:lpstr>PowerPoint Presentation</vt:lpstr>
      <vt:lpstr>PowerPoint Presentation</vt:lpstr>
      <vt:lpstr>Good Practice: Community engagement</vt:lpstr>
      <vt:lpstr>PowerPoint Presentation</vt:lpstr>
      <vt:lpstr>Good Practice: AQF &amp; Recognition of Prior Learning</vt:lpstr>
      <vt:lpstr>TVET institutions are:</vt:lpstr>
      <vt:lpstr>Effective blended learning in TVET</vt:lpstr>
      <vt:lpstr>Success Stories</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 PPT Template 2021</dc:title>
  <dc:creator>Helen Askounis</dc:creator>
  <cp:lastModifiedBy>Asha Kanwar</cp:lastModifiedBy>
  <cp:revision>73</cp:revision>
  <cp:lastPrinted>2025-03-07T05:09:36Z</cp:lastPrinted>
  <dcterms:created xsi:type="dcterms:W3CDTF">2025-03-07T05:09:36Z</dcterms:created>
  <dcterms:modified xsi:type="dcterms:W3CDTF">2025-03-17T07:33:58Z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0x0101006B33B2A8445D124D8D68EA79CB017917</vt:lpwstr>
  </property>
  <property fmtid="{D5CDD505-2E9C-101B-9397-08002B2CF9AE}" pid="3" name="ICV">
    <vt:lpwstr>AB57ABF808DAB3247668CA67B08FC68E_43</vt:lpwstr>
  </property>
  <property fmtid="{D5CDD505-2E9C-101B-9397-08002B2CF9AE}" pid="4" name="KSOProductBuildVer">
    <vt:lpwstr>2052-6.7.1.8828</vt:lpwstr>
  </property>
</Properties>
</file>