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5"/>
  </p:notesMasterIdLst>
  <p:sldIdLst>
    <p:sldId id="1668" r:id="rId2"/>
    <p:sldId id="498" r:id="rId3"/>
    <p:sldId id="1417" r:id="rId4"/>
    <p:sldId id="613" r:id="rId5"/>
    <p:sldId id="499" r:id="rId6"/>
    <p:sldId id="503" r:id="rId7"/>
    <p:sldId id="501" r:id="rId8"/>
    <p:sldId id="486" r:id="rId9"/>
    <p:sldId id="478" r:id="rId10"/>
    <p:sldId id="1429" r:id="rId11"/>
    <p:sldId id="1419" r:id="rId12"/>
    <p:sldId id="512" r:id="rId13"/>
    <p:sldId id="647" r:id="rId14"/>
    <p:sldId id="569" r:id="rId15"/>
    <p:sldId id="522" r:id="rId16"/>
    <p:sldId id="519" r:id="rId17"/>
    <p:sldId id="1431" r:id="rId18"/>
    <p:sldId id="1432" r:id="rId19"/>
    <p:sldId id="1744" r:id="rId20"/>
    <p:sldId id="621" r:id="rId21"/>
    <p:sldId id="623" r:id="rId22"/>
    <p:sldId id="1433" r:id="rId23"/>
    <p:sldId id="627" r:id="rId24"/>
    <p:sldId id="628" r:id="rId25"/>
    <p:sldId id="631" r:id="rId26"/>
    <p:sldId id="626" r:id="rId27"/>
    <p:sldId id="1434" r:id="rId28"/>
    <p:sldId id="633" r:id="rId29"/>
    <p:sldId id="1435" r:id="rId30"/>
    <p:sldId id="634" r:id="rId31"/>
    <p:sldId id="635" r:id="rId32"/>
    <p:sldId id="636" r:id="rId33"/>
    <p:sldId id="637" r:id="rId34"/>
    <p:sldId id="638" r:id="rId35"/>
    <p:sldId id="639" r:id="rId36"/>
    <p:sldId id="640" r:id="rId37"/>
    <p:sldId id="644" r:id="rId38"/>
    <p:sldId id="1420" r:id="rId39"/>
    <p:sldId id="258" r:id="rId40"/>
    <p:sldId id="415" r:id="rId41"/>
    <p:sldId id="417" r:id="rId42"/>
    <p:sldId id="418" r:id="rId43"/>
    <p:sldId id="419" r:id="rId44"/>
    <p:sldId id="421" r:id="rId45"/>
    <p:sldId id="420" r:id="rId46"/>
    <p:sldId id="414" r:id="rId47"/>
    <p:sldId id="411" r:id="rId48"/>
    <p:sldId id="425" r:id="rId49"/>
    <p:sldId id="412" r:id="rId50"/>
    <p:sldId id="1743" r:id="rId51"/>
    <p:sldId id="338" r:id="rId52"/>
    <p:sldId id="865" r:id="rId53"/>
    <p:sldId id="427" r:id="rId54"/>
    <p:sldId id="1712" r:id="rId55"/>
    <p:sldId id="1726" r:id="rId56"/>
    <p:sldId id="432" r:id="rId57"/>
    <p:sldId id="271" r:id="rId58"/>
    <p:sldId id="407" r:id="rId59"/>
    <p:sldId id="1742" r:id="rId60"/>
    <p:sldId id="319" r:id="rId61"/>
    <p:sldId id="568" r:id="rId62"/>
    <p:sldId id="642" r:id="rId63"/>
    <p:sldId id="142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0189"/>
    <a:srgbClr val="4472C4"/>
    <a:srgbClr val="4679BD"/>
    <a:srgbClr val="CEC8AE"/>
    <a:srgbClr val="E7E6EB"/>
    <a:srgbClr val="A0A0A0"/>
    <a:srgbClr val="394060"/>
    <a:srgbClr val="E0E0E6"/>
    <a:srgbClr val="D0EAE0"/>
    <a:srgbClr val="3CB9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83742" autoAdjust="0"/>
  </p:normalViewPr>
  <p:slideViewPr>
    <p:cSldViewPr snapToGrid="0">
      <p:cViewPr varScale="1">
        <p:scale>
          <a:sx n="95" d="100"/>
          <a:sy n="95" d="100"/>
        </p:scale>
        <p:origin x="1020" y="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5.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5.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187A92C-40FE-46B6-BA05-0A933FEECC8C}" type="doc">
      <dgm:prSet loTypeId="urn:microsoft.com/office/officeart/2018/2/layout/IconCircleList" loCatId="icon" qsTypeId="urn:microsoft.com/office/officeart/2005/8/quickstyle/simple1#1" qsCatId="simple" csTypeId="urn:microsoft.com/office/officeart/2005/8/colors/accent1_2#1" csCatId="accent1" phldr="1"/>
      <dgm:spPr/>
      <dgm:t>
        <a:bodyPr/>
        <a:lstStyle/>
        <a:p>
          <a:endParaRPr lang="en-US"/>
        </a:p>
      </dgm:t>
    </dgm:pt>
    <dgm:pt modelId="{E8EA1948-4E8C-409A-B353-B991F68549E2}">
      <dgm:prSet custT="1"/>
      <dgm:spPr/>
      <dgm:t>
        <a:bodyPr/>
        <a:lstStyle/>
        <a:p>
          <a:pPr>
            <a:lnSpc>
              <a:spcPct val="100000"/>
            </a:lnSpc>
          </a:pPr>
          <a:r>
            <a:rPr lang="en-US" sz="2800" b="1" dirty="0">
              <a:solidFill>
                <a:srgbClr val="4679BD"/>
              </a:solidFill>
            </a:rPr>
            <a:t>Teachers: </a:t>
          </a:r>
          <a:r>
            <a:rPr lang="en-US" sz="2100" dirty="0"/>
            <a:t>difficult to locate, adapt, and re-purpose OER material relevant to their work.  </a:t>
          </a:r>
        </a:p>
      </dgm:t>
    </dgm:pt>
    <dgm:pt modelId="{87578F6C-768B-44F9-A5FC-FFCCDC493959}" type="parTrans" cxnId="{5AF0A143-DA1E-4D0A-AF86-FD61C53B6DC8}">
      <dgm:prSet/>
      <dgm:spPr/>
      <dgm:t>
        <a:bodyPr/>
        <a:lstStyle/>
        <a:p>
          <a:endParaRPr lang="en-US"/>
        </a:p>
      </dgm:t>
    </dgm:pt>
    <dgm:pt modelId="{E8F121A8-94AE-481A-B5FE-634F49EC9959}" type="sibTrans" cxnId="{5AF0A143-DA1E-4D0A-AF86-FD61C53B6DC8}">
      <dgm:prSet/>
      <dgm:spPr/>
      <dgm:t>
        <a:bodyPr/>
        <a:lstStyle/>
        <a:p>
          <a:pPr>
            <a:lnSpc>
              <a:spcPct val="100000"/>
            </a:lnSpc>
          </a:pPr>
          <a:endParaRPr lang="en-US"/>
        </a:p>
      </dgm:t>
    </dgm:pt>
    <dgm:pt modelId="{C61D0145-A980-4B98-ADD8-4030E6C66F80}">
      <dgm:prSet custT="1"/>
      <dgm:spPr/>
      <dgm:t>
        <a:bodyPr/>
        <a:lstStyle/>
        <a:p>
          <a:pPr>
            <a:lnSpc>
              <a:spcPct val="100000"/>
            </a:lnSpc>
          </a:pPr>
          <a:r>
            <a:rPr lang="en-US" sz="2800" b="1" kern="1200" dirty="0">
              <a:solidFill>
                <a:srgbClr val="4679BD"/>
              </a:solidFill>
              <a:latin typeface="Calibri" panose="020F0502020204030204"/>
              <a:ea typeface="+mn-ea"/>
              <a:cs typeface="+mn-cs"/>
            </a:rPr>
            <a:t>Learners: </a:t>
          </a:r>
          <a:r>
            <a:rPr lang="en-US" sz="2100" kern="1200" dirty="0"/>
            <a:t>OER should be more open and multi-modal. </a:t>
          </a:r>
        </a:p>
      </dgm:t>
    </dgm:pt>
    <dgm:pt modelId="{A9D88113-7555-4461-8494-E5FC954EB2CB}" type="parTrans" cxnId="{502B824B-157D-41B8-BF71-31DCB7899E90}">
      <dgm:prSet/>
      <dgm:spPr/>
      <dgm:t>
        <a:bodyPr/>
        <a:lstStyle/>
        <a:p>
          <a:endParaRPr lang="en-US"/>
        </a:p>
      </dgm:t>
    </dgm:pt>
    <dgm:pt modelId="{9C7BF005-5EC7-4C4A-A7C1-4C5237A43FD9}" type="sibTrans" cxnId="{502B824B-157D-41B8-BF71-31DCB7899E90}">
      <dgm:prSet/>
      <dgm:spPr/>
      <dgm:t>
        <a:bodyPr/>
        <a:lstStyle/>
        <a:p>
          <a:pPr>
            <a:lnSpc>
              <a:spcPct val="100000"/>
            </a:lnSpc>
          </a:pPr>
          <a:endParaRPr lang="en-US"/>
        </a:p>
      </dgm:t>
    </dgm:pt>
    <dgm:pt modelId="{A31B206D-CB1C-4B63-AFBE-1D9D2CF9C1D4}">
      <dgm:prSet custT="1"/>
      <dgm:spPr/>
      <dgm:t>
        <a:bodyPr/>
        <a:lstStyle/>
        <a:p>
          <a:pPr>
            <a:lnSpc>
              <a:spcPct val="100000"/>
            </a:lnSpc>
          </a:pPr>
          <a:r>
            <a:rPr lang="en-US" sz="2800" b="1" kern="1200" dirty="0">
              <a:solidFill>
                <a:srgbClr val="4679BD"/>
              </a:solidFill>
              <a:latin typeface="Calibri" panose="020F0502020204030204"/>
              <a:ea typeface="+mn-ea"/>
              <a:cs typeface="+mn-cs"/>
            </a:rPr>
            <a:t>Technical support: </a:t>
          </a:r>
          <a:r>
            <a:rPr lang="en-US" sz="2100" kern="1200" dirty="0"/>
            <a:t>lack of standard practices in the packaging and re-use of OER.</a:t>
          </a:r>
        </a:p>
      </dgm:t>
    </dgm:pt>
    <dgm:pt modelId="{04EF5BC4-0020-4BBD-9366-A8280347F17E}" type="parTrans" cxnId="{61632519-BF31-474F-8285-97B8B9B4E51A}">
      <dgm:prSet/>
      <dgm:spPr/>
      <dgm:t>
        <a:bodyPr/>
        <a:lstStyle/>
        <a:p>
          <a:endParaRPr lang="en-US"/>
        </a:p>
      </dgm:t>
    </dgm:pt>
    <dgm:pt modelId="{EBA99689-A2CC-47C3-B115-B29EA731C416}" type="sibTrans" cxnId="{61632519-BF31-474F-8285-97B8B9B4E51A}">
      <dgm:prSet/>
      <dgm:spPr/>
      <dgm:t>
        <a:bodyPr/>
        <a:lstStyle/>
        <a:p>
          <a:pPr>
            <a:lnSpc>
              <a:spcPct val="100000"/>
            </a:lnSpc>
          </a:pPr>
          <a:endParaRPr lang="en-US"/>
        </a:p>
      </dgm:t>
    </dgm:pt>
    <dgm:pt modelId="{456BE4F9-F562-426D-AF3C-B909CB575399}">
      <dgm:prSet custT="1"/>
      <dgm:spPr/>
      <dgm:t>
        <a:bodyPr/>
        <a:lstStyle/>
        <a:p>
          <a:pPr>
            <a:lnSpc>
              <a:spcPct val="100000"/>
            </a:lnSpc>
          </a:pPr>
          <a:r>
            <a:rPr lang="en-US" sz="2800" b="1" kern="1200" dirty="0">
              <a:solidFill>
                <a:srgbClr val="4679BD"/>
              </a:solidFill>
              <a:latin typeface="Calibri" panose="020F0502020204030204"/>
              <a:ea typeface="+mn-ea"/>
              <a:cs typeface="+mn-cs"/>
            </a:rPr>
            <a:t>Management: </a:t>
          </a:r>
          <a:r>
            <a:rPr lang="en-US" sz="2100" kern="1200" dirty="0"/>
            <a:t>concerns regarding intellectual property; copyright issues and competition</a:t>
          </a:r>
        </a:p>
      </dgm:t>
    </dgm:pt>
    <dgm:pt modelId="{2615F2B5-BEF5-40BA-ABFD-1168FEF0D33E}" type="parTrans" cxnId="{BD9EE509-AB15-4012-9D91-3B90F57F863A}">
      <dgm:prSet/>
      <dgm:spPr/>
      <dgm:t>
        <a:bodyPr/>
        <a:lstStyle/>
        <a:p>
          <a:endParaRPr lang="en-US"/>
        </a:p>
      </dgm:t>
    </dgm:pt>
    <dgm:pt modelId="{1F3ABE28-25E9-4922-A8EA-D2ECE851D5C8}" type="sibTrans" cxnId="{BD9EE509-AB15-4012-9D91-3B90F57F863A}">
      <dgm:prSet/>
      <dgm:spPr/>
      <dgm:t>
        <a:bodyPr/>
        <a:lstStyle/>
        <a:p>
          <a:endParaRPr lang="en-US"/>
        </a:p>
      </dgm:t>
    </dgm:pt>
    <dgm:pt modelId="{39056041-AACE-497E-AD0E-9F5A2165E8D6}" type="pres">
      <dgm:prSet presAssocID="{1187A92C-40FE-46B6-BA05-0A933FEECC8C}" presName="root" presStyleCnt="0">
        <dgm:presLayoutVars>
          <dgm:dir/>
          <dgm:resizeHandles val="exact"/>
        </dgm:presLayoutVars>
      </dgm:prSet>
      <dgm:spPr/>
    </dgm:pt>
    <dgm:pt modelId="{4EFCE00A-D9E4-448E-AF5F-C55D6938DA2A}" type="pres">
      <dgm:prSet presAssocID="{1187A92C-40FE-46B6-BA05-0A933FEECC8C}" presName="container" presStyleCnt="0">
        <dgm:presLayoutVars>
          <dgm:dir/>
          <dgm:resizeHandles val="exact"/>
        </dgm:presLayoutVars>
      </dgm:prSet>
      <dgm:spPr/>
    </dgm:pt>
    <dgm:pt modelId="{5C292864-1B45-48C9-AB4D-34B0C1C36B00}" type="pres">
      <dgm:prSet presAssocID="{E8EA1948-4E8C-409A-B353-B991F68549E2}" presName="compNode" presStyleCnt="0"/>
      <dgm:spPr/>
    </dgm:pt>
    <dgm:pt modelId="{9A8A983F-3D02-433B-87EF-0B4DFF029049}" type="pres">
      <dgm:prSet presAssocID="{E8EA1948-4E8C-409A-B353-B991F68549E2}" presName="iconBgRect" presStyleLbl="bgShp" presStyleIdx="0" presStyleCnt="4"/>
      <dgm:spPr/>
    </dgm:pt>
    <dgm:pt modelId="{314A178E-D71E-4D71-A19C-70A8F3E45159}" type="pres">
      <dgm:prSet presAssocID="{E8EA1948-4E8C-409A-B353-B991F68549E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pt>
    <dgm:pt modelId="{CCA2CB1A-769D-4227-B91D-95AD5AA7685A}" type="pres">
      <dgm:prSet presAssocID="{E8EA1948-4E8C-409A-B353-B991F68549E2}" presName="spaceRect" presStyleCnt="0"/>
      <dgm:spPr/>
    </dgm:pt>
    <dgm:pt modelId="{AA1B780F-3E99-4C79-960F-01274D13F153}" type="pres">
      <dgm:prSet presAssocID="{E8EA1948-4E8C-409A-B353-B991F68549E2}" presName="textRect" presStyleLbl="revTx" presStyleIdx="0" presStyleCnt="4" custScaleX="117424" custLinFactNeighborX="9681">
        <dgm:presLayoutVars>
          <dgm:chMax val="1"/>
          <dgm:chPref val="1"/>
        </dgm:presLayoutVars>
      </dgm:prSet>
      <dgm:spPr/>
    </dgm:pt>
    <dgm:pt modelId="{CE75B4A7-F8A2-40CF-AE78-3BF7A12C9573}" type="pres">
      <dgm:prSet presAssocID="{E8F121A8-94AE-481A-B5FE-634F49EC9959}" presName="sibTrans" presStyleLbl="sibTrans2D1" presStyleIdx="0" presStyleCnt="0"/>
      <dgm:spPr/>
    </dgm:pt>
    <dgm:pt modelId="{DA7FB8C3-3C94-4190-ABD2-1BA06CD21A94}" type="pres">
      <dgm:prSet presAssocID="{C61D0145-A980-4B98-ADD8-4030E6C66F80}" presName="compNode" presStyleCnt="0"/>
      <dgm:spPr/>
    </dgm:pt>
    <dgm:pt modelId="{61F9A136-1CA1-43A2-9211-39CBC7A6B1CB}" type="pres">
      <dgm:prSet presAssocID="{C61D0145-A980-4B98-ADD8-4030E6C66F80}" presName="iconBgRect" presStyleLbl="bgShp" presStyleIdx="1" presStyleCnt="4"/>
      <dgm:spPr/>
    </dgm:pt>
    <dgm:pt modelId="{F3854147-423B-4AAA-B0C9-0C4C0018DD8D}" type="pres">
      <dgm:prSet presAssocID="{C61D0145-A980-4B98-ADD8-4030E6C66F8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pt>
    <dgm:pt modelId="{1A67A3FF-2F8A-4E39-A013-C26B8A119697}" type="pres">
      <dgm:prSet presAssocID="{C61D0145-A980-4B98-ADD8-4030E6C66F80}" presName="spaceRect" presStyleCnt="0"/>
      <dgm:spPr/>
    </dgm:pt>
    <dgm:pt modelId="{3259142C-2399-4E26-A3EF-1FE0CF83D959}" type="pres">
      <dgm:prSet presAssocID="{C61D0145-A980-4B98-ADD8-4030E6C66F80}" presName="textRect" presStyleLbl="revTx" presStyleIdx="1" presStyleCnt="4">
        <dgm:presLayoutVars>
          <dgm:chMax val="1"/>
          <dgm:chPref val="1"/>
        </dgm:presLayoutVars>
      </dgm:prSet>
      <dgm:spPr/>
    </dgm:pt>
    <dgm:pt modelId="{B6BAC021-8531-4390-9A2D-1B0D73B37689}" type="pres">
      <dgm:prSet presAssocID="{9C7BF005-5EC7-4C4A-A7C1-4C5237A43FD9}" presName="sibTrans" presStyleLbl="sibTrans2D1" presStyleIdx="0" presStyleCnt="0"/>
      <dgm:spPr/>
    </dgm:pt>
    <dgm:pt modelId="{F4FD3CE0-853D-47A4-9C68-F3924E817035}" type="pres">
      <dgm:prSet presAssocID="{A31B206D-CB1C-4B63-AFBE-1D9D2CF9C1D4}" presName="compNode" presStyleCnt="0"/>
      <dgm:spPr/>
    </dgm:pt>
    <dgm:pt modelId="{658CC367-E794-476E-9541-16DB14A9E08E}" type="pres">
      <dgm:prSet presAssocID="{A31B206D-CB1C-4B63-AFBE-1D9D2CF9C1D4}" presName="iconBgRect" presStyleLbl="bgShp" presStyleIdx="2" presStyleCnt="4"/>
      <dgm:spPr/>
    </dgm:pt>
    <dgm:pt modelId="{8500624C-9C0C-47D4-9F3D-379894D30BA0}" type="pres">
      <dgm:prSet presAssocID="{A31B206D-CB1C-4B63-AFBE-1D9D2CF9C1D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pt>
    <dgm:pt modelId="{26D7F312-CE87-4DBD-96C8-80B865F8C8C8}" type="pres">
      <dgm:prSet presAssocID="{A31B206D-CB1C-4B63-AFBE-1D9D2CF9C1D4}" presName="spaceRect" presStyleCnt="0"/>
      <dgm:spPr/>
    </dgm:pt>
    <dgm:pt modelId="{96C30D84-0DB0-43CD-96FB-44DB7C06403D}" type="pres">
      <dgm:prSet presAssocID="{A31B206D-CB1C-4B63-AFBE-1D9D2CF9C1D4}" presName="textRect" presStyleLbl="revTx" presStyleIdx="2" presStyleCnt="4">
        <dgm:presLayoutVars>
          <dgm:chMax val="1"/>
          <dgm:chPref val="1"/>
        </dgm:presLayoutVars>
      </dgm:prSet>
      <dgm:spPr/>
    </dgm:pt>
    <dgm:pt modelId="{B3916938-3D0B-4524-89B5-DD858C02EBF6}" type="pres">
      <dgm:prSet presAssocID="{EBA99689-A2CC-47C3-B115-B29EA731C416}" presName="sibTrans" presStyleLbl="sibTrans2D1" presStyleIdx="0" presStyleCnt="0"/>
      <dgm:spPr/>
    </dgm:pt>
    <dgm:pt modelId="{D0B4D23A-99BE-4118-9041-06AC136D7E13}" type="pres">
      <dgm:prSet presAssocID="{456BE4F9-F562-426D-AF3C-B909CB575399}" presName="compNode" presStyleCnt="0"/>
      <dgm:spPr/>
    </dgm:pt>
    <dgm:pt modelId="{C690EE8E-FCEA-4079-A72A-705C6780F343}" type="pres">
      <dgm:prSet presAssocID="{456BE4F9-F562-426D-AF3C-B909CB575399}" presName="iconBgRect" presStyleLbl="bgShp" presStyleIdx="3" presStyleCnt="4"/>
      <dgm:spPr/>
    </dgm:pt>
    <dgm:pt modelId="{CC86C3F0-F6F9-4805-AEC6-FADB460DB984}" type="pres">
      <dgm:prSet presAssocID="{456BE4F9-F562-426D-AF3C-B909CB57539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pt>
    <dgm:pt modelId="{915FC11E-6081-4A44-8BAF-B2C7D638F980}" type="pres">
      <dgm:prSet presAssocID="{456BE4F9-F562-426D-AF3C-B909CB575399}" presName="spaceRect" presStyleCnt="0"/>
      <dgm:spPr/>
    </dgm:pt>
    <dgm:pt modelId="{62195A59-F833-435B-975E-93EBC5071AE0}" type="pres">
      <dgm:prSet presAssocID="{456BE4F9-F562-426D-AF3C-B909CB575399}" presName="textRect" presStyleLbl="revTx" presStyleIdx="3" presStyleCnt="4">
        <dgm:presLayoutVars>
          <dgm:chMax val="1"/>
          <dgm:chPref val="1"/>
        </dgm:presLayoutVars>
      </dgm:prSet>
      <dgm:spPr/>
    </dgm:pt>
  </dgm:ptLst>
  <dgm:cxnLst>
    <dgm:cxn modelId="{BD9EE509-AB15-4012-9D91-3B90F57F863A}" srcId="{1187A92C-40FE-46B6-BA05-0A933FEECC8C}" destId="{456BE4F9-F562-426D-AF3C-B909CB575399}" srcOrd="3" destOrd="0" parTransId="{2615F2B5-BEF5-40BA-ABFD-1168FEF0D33E}" sibTransId="{1F3ABE28-25E9-4922-A8EA-D2ECE851D5C8}"/>
    <dgm:cxn modelId="{3033D918-5C4C-4D96-B7C5-DAB741354E71}" type="presOf" srcId="{9C7BF005-5EC7-4C4A-A7C1-4C5237A43FD9}" destId="{B6BAC021-8531-4390-9A2D-1B0D73B37689}" srcOrd="0" destOrd="0" presId="urn:microsoft.com/office/officeart/2018/2/layout/IconCircleList"/>
    <dgm:cxn modelId="{61632519-BF31-474F-8285-97B8B9B4E51A}" srcId="{1187A92C-40FE-46B6-BA05-0A933FEECC8C}" destId="{A31B206D-CB1C-4B63-AFBE-1D9D2CF9C1D4}" srcOrd="2" destOrd="0" parTransId="{04EF5BC4-0020-4BBD-9366-A8280347F17E}" sibTransId="{EBA99689-A2CC-47C3-B115-B29EA731C416}"/>
    <dgm:cxn modelId="{0E60462B-61D5-473E-B287-DDEE2C8FC30A}" type="presOf" srcId="{A31B206D-CB1C-4B63-AFBE-1D9D2CF9C1D4}" destId="{96C30D84-0DB0-43CD-96FB-44DB7C06403D}" srcOrd="0" destOrd="0" presId="urn:microsoft.com/office/officeart/2018/2/layout/IconCircleList"/>
    <dgm:cxn modelId="{5AF0A143-DA1E-4D0A-AF86-FD61C53B6DC8}" srcId="{1187A92C-40FE-46B6-BA05-0A933FEECC8C}" destId="{E8EA1948-4E8C-409A-B353-B991F68549E2}" srcOrd="0" destOrd="0" parTransId="{87578F6C-768B-44F9-A5FC-FFCCDC493959}" sibTransId="{E8F121A8-94AE-481A-B5FE-634F49EC9959}"/>
    <dgm:cxn modelId="{0C0F924A-485B-471F-8367-9D0A72B0E422}" type="presOf" srcId="{C61D0145-A980-4B98-ADD8-4030E6C66F80}" destId="{3259142C-2399-4E26-A3EF-1FE0CF83D959}" srcOrd="0" destOrd="0" presId="urn:microsoft.com/office/officeart/2018/2/layout/IconCircleList"/>
    <dgm:cxn modelId="{502B824B-157D-41B8-BF71-31DCB7899E90}" srcId="{1187A92C-40FE-46B6-BA05-0A933FEECC8C}" destId="{C61D0145-A980-4B98-ADD8-4030E6C66F80}" srcOrd="1" destOrd="0" parTransId="{A9D88113-7555-4461-8494-E5FC954EB2CB}" sibTransId="{9C7BF005-5EC7-4C4A-A7C1-4C5237A43FD9}"/>
    <dgm:cxn modelId="{EA5E7E76-0460-4621-8632-F4551C3DE218}" type="presOf" srcId="{E8F121A8-94AE-481A-B5FE-634F49EC9959}" destId="{CE75B4A7-F8A2-40CF-AE78-3BF7A12C9573}" srcOrd="0" destOrd="0" presId="urn:microsoft.com/office/officeart/2018/2/layout/IconCircleList"/>
    <dgm:cxn modelId="{6A12EB8E-1944-44D7-A88E-0E3386D1A103}" type="presOf" srcId="{456BE4F9-F562-426D-AF3C-B909CB575399}" destId="{62195A59-F833-435B-975E-93EBC5071AE0}" srcOrd="0" destOrd="0" presId="urn:microsoft.com/office/officeart/2018/2/layout/IconCircleList"/>
    <dgm:cxn modelId="{86D554B7-2E8E-4663-90D3-078DBE1C6EC1}" type="presOf" srcId="{1187A92C-40FE-46B6-BA05-0A933FEECC8C}" destId="{39056041-AACE-497E-AD0E-9F5A2165E8D6}" srcOrd="0" destOrd="0" presId="urn:microsoft.com/office/officeart/2018/2/layout/IconCircleList"/>
    <dgm:cxn modelId="{0CA8C8EE-28C8-45DD-A7B6-A7E65D2F6B7D}" type="presOf" srcId="{E8EA1948-4E8C-409A-B353-B991F68549E2}" destId="{AA1B780F-3E99-4C79-960F-01274D13F153}" srcOrd="0" destOrd="0" presId="urn:microsoft.com/office/officeart/2018/2/layout/IconCircleList"/>
    <dgm:cxn modelId="{7B0C3AFB-3404-4409-A710-B61E2C8F018E}" type="presOf" srcId="{EBA99689-A2CC-47C3-B115-B29EA731C416}" destId="{B3916938-3D0B-4524-89B5-DD858C02EBF6}" srcOrd="0" destOrd="0" presId="urn:microsoft.com/office/officeart/2018/2/layout/IconCircleList"/>
    <dgm:cxn modelId="{646E3815-9B96-4D66-AC14-F3AA2F3C2495}" type="presParOf" srcId="{39056041-AACE-497E-AD0E-9F5A2165E8D6}" destId="{4EFCE00A-D9E4-448E-AF5F-C55D6938DA2A}" srcOrd="0" destOrd="0" presId="urn:microsoft.com/office/officeart/2018/2/layout/IconCircleList"/>
    <dgm:cxn modelId="{5433C297-6C7F-40CB-8156-B686B9AA15B3}" type="presParOf" srcId="{4EFCE00A-D9E4-448E-AF5F-C55D6938DA2A}" destId="{5C292864-1B45-48C9-AB4D-34B0C1C36B00}" srcOrd="0" destOrd="0" presId="urn:microsoft.com/office/officeart/2018/2/layout/IconCircleList"/>
    <dgm:cxn modelId="{FEA9A18D-E05F-405C-A429-BCD7F2810956}" type="presParOf" srcId="{5C292864-1B45-48C9-AB4D-34B0C1C36B00}" destId="{9A8A983F-3D02-433B-87EF-0B4DFF029049}" srcOrd="0" destOrd="0" presId="urn:microsoft.com/office/officeart/2018/2/layout/IconCircleList"/>
    <dgm:cxn modelId="{EEA11713-4308-458C-B3EC-F1CD01582DBB}" type="presParOf" srcId="{5C292864-1B45-48C9-AB4D-34B0C1C36B00}" destId="{314A178E-D71E-4D71-A19C-70A8F3E45159}" srcOrd="1" destOrd="0" presId="urn:microsoft.com/office/officeart/2018/2/layout/IconCircleList"/>
    <dgm:cxn modelId="{39E676BB-5162-4385-9345-8612C6667344}" type="presParOf" srcId="{5C292864-1B45-48C9-AB4D-34B0C1C36B00}" destId="{CCA2CB1A-769D-4227-B91D-95AD5AA7685A}" srcOrd="2" destOrd="0" presId="urn:microsoft.com/office/officeart/2018/2/layout/IconCircleList"/>
    <dgm:cxn modelId="{C5BB6790-5C50-402F-98FC-DC5F492DCB78}" type="presParOf" srcId="{5C292864-1B45-48C9-AB4D-34B0C1C36B00}" destId="{AA1B780F-3E99-4C79-960F-01274D13F153}" srcOrd="3" destOrd="0" presId="urn:microsoft.com/office/officeart/2018/2/layout/IconCircleList"/>
    <dgm:cxn modelId="{3BE3AF55-A0B9-4F31-A1E5-65AC0E614490}" type="presParOf" srcId="{4EFCE00A-D9E4-448E-AF5F-C55D6938DA2A}" destId="{CE75B4A7-F8A2-40CF-AE78-3BF7A12C9573}" srcOrd="1" destOrd="0" presId="urn:microsoft.com/office/officeart/2018/2/layout/IconCircleList"/>
    <dgm:cxn modelId="{88C76378-8245-44F0-9B56-706E8A7DF4C1}" type="presParOf" srcId="{4EFCE00A-D9E4-448E-AF5F-C55D6938DA2A}" destId="{DA7FB8C3-3C94-4190-ABD2-1BA06CD21A94}" srcOrd="2" destOrd="0" presId="urn:microsoft.com/office/officeart/2018/2/layout/IconCircleList"/>
    <dgm:cxn modelId="{94DC4D02-DB20-446D-B024-F0C12378DC04}" type="presParOf" srcId="{DA7FB8C3-3C94-4190-ABD2-1BA06CD21A94}" destId="{61F9A136-1CA1-43A2-9211-39CBC7A6B1CB}" srcOrd="0" destOrd="0" presId="urn:microsoft.com/office/officeart/2018/2/layout/IconCircleList"/>
    <dgm:cxn modelId="{121BCD2A-F91B-4CC5-89B1-68C44E7E377A}" type="presParOf" srcId="{DA7FB8C3-3C94-4190-ABD2-1BA06CD21A94}" destId="{F3854147-423B-4AAA-B0C9-0C4C0018DD8D}" srcOrd="1" destOrd="0" presId="urn:microsoft.com/office/officeart/2018/2/layout/IconCircleList"/>
    <dgm:cxn modelId="{A73FE08C-F72C-4237-BB9F-0D3AD06FEB06}" type="presParOf" srcId="{DA7FB8C3-3C94-4190-ABD2-1BA06CD21A94}" destId="{1A67A3FF-2F8A-4E39-A013-C26B8A119697}" srcOrd="2" destOrd="0" presId="urn:microsoft.com/office/officeart/2018/2/layout/IconCircleList"/>
    <dgm:cxn modelId="{D4C12838-6E23-410B-98B0-915167FF57D0}" type="presParOf" srcId="{DA7FB8C3-3C94-4190-ABD2-1BA06CD21A94}" destId="{3259142C-2399-4E26-A3EF-1FE0CF83D959}" srcOrd="3" destOrd="0" presId="urn:microsoft.com/office/officeart/2018/2/layout/IconCircleList"/>
    <dgm:cxn modelId="{8F018017-B645-4B3D-82CA-942208AB761C}" type="presParOf" srcId="{4EFCE00A-D9E4-448E-AF5F-C55D6938DA2A}" destId="{B6BAC021-8531-4390-9A2D-1B0D73B37689}" srcOrd="3" destOrd="0" presId="urn:microsoft.com/office/officeart/2018/2/layout/IconCircleList"/>
    <dgm:cxn modelId="{63A72398-33AF-43A1-BDCB-DCBA0066D6E4}" type="presParOf" srcId="{4EFCE00A-D9E4-448E-AF5F-C55D6938DA2A}" destId="{F4FD3CE0-853D-47A4-9C68-F3924E817035}" srcOrd="4" destOrd="0" presId="urn:microsoft.com/office/officeart/2018/2/layout/IconCircleList"/>
    <dgm:cxn modelId="{35045F96-E861-4329-88DA-AEB8EF4A0928}" type="presParOf" srcId="{F4FD3CE0-853D-47A4-9C68-F3924E817035}" destId="{658CC367-E794-476E-9541-16DB14A9E08E}" srcOrd="0" destOrd="0" presId="urn:microsoft.com/office/officeart/2018/2/layout/IconCircleList"/>
    <dgm:cxn modelId="{090990C2-B067-438D-A03A-DF91762F29D7}" type="presParOf" srcId="{F4FD3CE0-853D-47A4-9C68-F3924E817035}" destId="{8500624C-9C0C-47D4-9F3D-379894D30BA0}" srcOrd="1" destOrd="0" presId="urn:microsoft.com/office/officeart/2018/2/layout/IconCircleList"/>
    <dgm:cxn modelId="{77D703F9-5951-4ECD-A850-6F015F6C13ED}" type="presParOf" srcId="{F4FD3CE0-853D-47A4-9C68-F3924E817035}" destId="{26D7F312-CE87-4DBD-96C8-80B865F8C8C8}" srcOrd="2" destOrd="0" presId="urn:microsoft.com/office/officeart/2018/2/layout/IconCircleList"/>
    <dgm:cxn modelId="{CF57AAA2-BFC8-45B9-BC4F-F93154EFFDDE}" type="presParOf" srcId="{F4FD3CE0-853D-47A4-9C68-F3924E817035}" destId="{96C30D84-0DB0-43CD-96FB-44DB7C06403D}" srcOrd="3" destOrd="0" presId="urn:microsoft.com/office/officeart/2018/2/layout/IconCircleList"/>
    <dgm:cxn modelId="{292ADA58-5F84-466F-A51B-55E4D949F2C5}" type="presParOf" srcId="{4EFCE00A-D9E4-448E-AF5F-C55D6938DA2A}" destId="{B3916938-3D0B-4524-89B5-DD858C02EBF6}" srcOrd="5" destOrd="0" presId="urn:microsoft.com/office/officeart/2018/2/layout/IconCircleList"/>
    <dgm:cxn modelId="{7E3CD5DF-4257-435B-B331-5502392180F5}" type="presParOf" srcId="{4EFCE00A-D9E4-448E-AF5F-C55D6938DA2A}" destId="{D0B4D23A-99BE-4118-9041-06AC136D7E13}" srcOrd="6" destOrd="0" presId="urn:microsoft.com/office/officeart/2018/2/layout/IconCircleList"/>
    <dgm:cxn modelId="{1F39B3F7-AF63-4AC4-9423-489BFEC90D55}" type="presParOf" srcId="{D0B4D23A-99BE-4118-9041-06AC136D7E13}" destId="{C690EE8E-FCEA-4079-A72A-705C6780F343}" srcOrd="0" destOrd="0" presId="urn:microsoft.com/office/officeart/2018/2/layout/IconCircleList"/>
    <dgm:cxn modelId="{D0F1FCFF-B43C-4090-9E02-030A43A79DE0}" type="presParOf" srcId="{D0B4D23A-99BE-4118-9041-06AC136D7E13}" destId="{CC86C3F0-F6F9-4805-AEC6-FADB460DB984}" srcOrd="1" destOrd="0" presId="urn:microsoft.com/office/officeart/2018/2/layout/IconCircleList"/>
    <dgm:cxn modelId="{69824E09-12FA-4861-A824-A7455F46E1A7}" type="presParOf" srcId="{D0B4D23A-99BE-4118-9041-06AC136D7E13}" destId="{915FC11E-6081-4A44-8BAF-B2C7D638F980}" srcOrd="2" destOrd="0" presId="urn:microsoft.com/office/officeart/2018/2/layout/IconCircleList"/>
    <dgm:cxn modelId="{677A35F0-D3A6-457B-9E9E-83B272AB1055}" type="presParOf" srcId="{D0B4D23A-99BE-4118-9041-06AC136D7E13}" destId="{62195A59-F833-435B-975E-93EBC5071AE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A51E5E-F2FB-47DF-AC0D-1BEA3664EFF0}" type="doc">
      <dgm:prSet loTypeId="urn:microsoft.com/office/officeart/2005/8/layout/hList1" loCatId="list" qsTypeId="urn:microsoft.com/office/officeart/2005/8/quickstyle/simple1#2" qsCatId="simple" csTypeId="urn:microsoft.com/office/officeart/2005/8/colors/colorful5#1" csCatId="colorful" phldr="1"/>
      <dgm:spPr/>
      <dgm:t>
        <a:bodyPr/>
        <a:lstStyle/>
        <a:p>
          <a:endParaRPr lang="en-US"/>
        </a:p>
      </dgm:t>
    </dgm:pt>
    <dgm:pt modelId="{9FBA6FFF-C549-4BEC-8957-6F8A1D5D0AF6}">
      <dgm:prSet phldrT="[Text]"/>
      <dgm:spPr/>
      <dgm: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FUNDING</a:t>
          </a:r>
        </a:p>
      </dgm:t>
    </dgm:pt>
    <dgm:pt modelId="{4509AB9B-FF46-4E72-883F-70D6A75549A5}" type="parTrans" cxnId="{323D7E0D-EFD4-4DCD-8F22-740F85128475}">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B08EDFC1-CF7F-4C4F-8C6C-A74EBB16873B}" type="sibTrans" cxnId="{323D7E0D-EFD4-4DCD-8F22-740F85128475}">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E59C8A2-FD40-4597-99E5-D0D796C17296}">
      <dgm:prSet phldrT="[Text]"/>
      <dgm:spPr/>
      <dgm:t>
        <a:bodyPr/>
        <a:lstStyle/>
        <a:p>
          <a:pPr algn="ctr">
            <a:buFont typeface="Arial" panose="020B0604020202090204" pitchFamily="34" charset="0"/>
            <a:buNone/>
          </a:pPr>
          <a:r>
            <a:rPr lang="en-US" dirty="0">
              <a:latin typeface="Open Sans" panose="020B0606030504020204" pitchFamily="34" charset="0"/>
              <a:ea typeface="Open Sans" panose="020B0606030504020204" pitchFamily="34" charset="0"/>
              <a:cs typeface="Open Sans" panose="020B0606030504020204" pitchFamily="34" charset="0"/>
            </a:rPr>
            <a:t>Endowment</a:t>
          </a:r>
        </a:p>
      </dgm:t>
    </dgm:pt>
    <dgm:pt modelId="{4F2C03DD-E849-4CAF-A007-243A98EE014E}" type="parTrans" cxnId="{93EB46E4-F26C-4694-82C6-59DCAF4C42F8}">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2D7CB9B-3052-4B4B-85EE-06736A46A716}" type="sibTrans" cxnId="{93EB46E4-F26C-4694-82C6-59DCAF4C42F8}">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FE15BEE-6F3E-4A72-894A-AEF6569F3615}">
      <dgm:prSet phldrT="[Text]"/>
      <dgm:spPr/>
      <dgm: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BUSINESS</a:t>
          </a:r>
        </a:p>
      </dgm:t>
    </dgm:pt>
    <dgm:pt modelId="{165797DE-8A4F-48E1-919F-BBE67D5C548F}" type="parTrans" cxnId="{ABB3E581-F1E4-41E5-B9A5-29CC07CACDC5}">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0E0E15E-D8DA-4D1A-810B-8F585B3597BB}" type="sibTrans" cxnId="{ABB3E581-F1E4-41E5-B9A5-29CC07CACDC5}">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40517681-7EFD-4905-B0FF-DCA48477A5F8}">
      <dgm:prSet phldrT="[Text]"/>
      <dgm:spPr/>
      <dgm:t>
        <a:bodyPr/>
        <a:lstStyle/>
        <a:p>
          <a:pPr algn="ctr">
            <a:buFont typeface="Arial" panose="020B0604020202090204" pitchFamily="34" charset="0"/>
            <a:buNone/>
          </a:pPr>
          <a:r>
            <a:rPr lang="en-US" dirty="0">
              <a:latin typeface="Open Sans" panose="020B0606030504020204" pitchFamily="34" charset="0"/>
              <a:ea typeface="Open Sans" panose="020B0606030504020204" pitchFamily="34" charset="0"/>
              <a:cs typeface="Open Sans" panose="020B0606030504020204" pitchFamily="34" charset="0"/>
            </a:rPr>
            <a:t>Cross Subsidy</a:t>
          </a:r>
        </a:p>
      </dgm:t>
    </dgm:pt>
    <dgm:pt modelId="{B6478A78-751B-47A5-9CB8-992BAC31D138}" type="parTrans" cxnId="{657AF85D-45B4-41E8-944E-CFE2B4BE5F4A}">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FBB454DE-F5BC-4FF4-8ACE-FBA1E10B9536}" type="sibTrans" cxnId="{657AF85D-45B4-41E8-944E-CFE2B4BE5F4A}">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2C8D2A69-2D6E-45F8-8192-C7E3881A5486}">
      <dgm:prSet/>
      <dgm:spPr/>
      <dgm:t>
        <a:bodyPr/>
        <a:lstStyle/>
        <a:p>
          <a:pPr algn="ctr">
            <a:buNone/>
          </a:pPr>
          <a:r>
            <a:rPr lang="en-US" dirty="0">
              <a:latin typeface="Open Sans" panose="020B0606030504020204" pitchFamily="34" charset="0"/>
              <a:ea typeface="Open Sans" panose="020B0606030504020204" pitchFamily="34" charset="0"/>
              <a:cs typeface="Open Sans" panose="020B0606030504020204" pitchFamily="34" charset="0"/>
            </a:rPr>
            <a:t>Membership</a:t>
          </a:r>
        </a:p>
      </dgm:t>
    </dgm:pt>
    <dgm:pt modelId="{3BBCEE89-DACB-437C-8487-1503ED377874}" type="parTrans" cxnId="{EB13E0D1-F398-47DB-B612-312E34D63056}">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5DF62ECC-C587-45C9-9F55-E3A8727F4B5C}" type="sibTrans" cxnId="{EB13E0D1-F398-47DB-B612-312E34D63056}">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A47AAAA-2002-4DF4-BFA4-AE2A69EBABFE}">
      <dgm:prSet/>
      <dgm:spPr/>
      <dgm:t>
        <a:bodyPr/>
        <a:lstStyle/>
        <a:p>
          <a:pPr algn="ctr">
            <a:buNone/>
          </a:pPr>
          <a:r>
            <a:rPr lang="en-US" dirty="0">
              <a:latin typeface="Open Sans" panose="020B0606030504020204" pitchFamily="34" charset="0"/>
              <a:ea typeface="Open Sans" panose="020B0606030504020204" pitchFamily="34" charset="0"/>
              <a:cs typeface="Open Sans" panose="020B0606030504020204" pitchFamily="34" charset="0"/>
            </a:rPr>
            <a:t>Collaboration</a:t>
          </a:r>
        </a:p>
      </dgm:t>
    </dgm:pt>
    <dgm:pt modelId="{FED6DC4E-01CA-45CB-A95F-14EAFA4C6AD6}" type="parTrans" cxnId="{B5307DE6-2C42-4CFD-BC26-786F091F6D09}">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CB3DF55-17FE-4B32-94AD-6B0A12C2E496}" type="sibTrans" cxnId="{B5307DE6-2C42-4CFD-BC26-786F091F6D09}">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BC57975-A52D-4176-B38D-B285308631C5}">
      <dgm:prSet/>
      <dgm:spPr/>
      <dgm:t>
        <a:bodyPr/>
        <a:lstStyle/>
        <a:p>
          <a:pPr algn="ctr">
            <a:buNone/>
          </a:pPr>
          <a:r>
            <a:rPr lang="en-US" dirty="0">
              <a:latin typeface="Open Sans" panose="020B0606030504020204" pitchFamily="34" charset="0"/>
              <a:ea typeface="Open Sans" panose="020B0606030504020204" pitchFamily="34" charset="0"/>
              <a:cs typeface="Open Sans" panose="020B0606030504020204" pitchFamily="34" charset="0"/>
            </a:rPr>
            <a:t>Institutional/governmental</a:t>
          </a:r>
        </a:p>
      </dgm:t>
    </dgm:pt>
    <dgm:pt modelId="{AC614D2C-CA6D-49C3-8BD0-3986DA28E7E8}" type="parTrans" cxnId="{542D9DFF-3650-4936-981D-C64CD9A81A6F}">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483576A2-966D-4390-8652-52B45282B830}" type="sibTrans" cxnId="{542D9DFF-3650-4936-981D-C64CD9A81A6F}">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E3B9B41-78FC-4A9A-9C9D-0AF4FAEDD344}">
      <dgm:prSet/>
      <dgm:spPr/>
      <dgm:t>
        <a:bodyPr/>
        <a:lstStyle/>
        <a:p>
          <a:pPr algn="ctr">
            <a:buNone/>
          </a:pPr>
          <a:r>
            <a:rPr lang="en-US">
              <a:latin typeface="Open Sans" panose="020B0606030504020204" pitchFamily="34" charset="0"/>
              <a:ea typeface="Open Sans" panose="020B0606030504020204" pitchFamily="34" charset="0"/>
              <a:cs typeface="Open Sans" panose="020B0606030504020204" pitchFamily="34" charset="0"/>
            </a:rPr>
            <a:t>Ad-supported</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157DB030-641E-4F8C-B0B1-F13F5FC2DDED}" type="parTrans" cxnId="{BA8B4983-A8DA-493C-8005-2466CB740553}">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B50A4380-BF05-4B9D-8410-F3F0860732F2}" type="sibTrans" cxnId="{BA8B4983-A8DA-493C-8005-2466CB740553}">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8E613D2-91F1-44EE-8B96-56E8BF250ED4}">
      <dgm:prSet/>
      <dgm:spPr/>
      <dgm:t>
        <a:bodyPr/>
        <a:lstStyle/>
        <a:p>
          <a:pPr algn="ctr">
            <a:buNone/>
          </a:pPr>
          <a:r>
            <a:rPr lang="en-US" dirty="0">
              <a:latin typeface="Open Sans" panose="020B0606030504020204" pitchFamily="34" charset="0"/>
              <a:ea typeface="Open Sans" panose="020B0606030504020204" pitchFamily="34" charset="0"/>
              <a:cs typeface="Open Sans" panose="020B0606030504020204" pitchFamily="34" charset="0"/>
            </a:rPr>
            <a:t>Freemium</a:t>
          </a:r>
        </a:p>
      </dgm:t>
    </dgm:pt>
    <dgm:pt modelId="{9CC2E560-93B3-4C70-9E58-966B5A848686}" type="parTrans" cxnId="{BC5AFD5E-D8FF-42DF-AF33-C6F4CE8EE19E}">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A55BF760-A6A6-4FAF-8EBD-CB7594BA5DB0}" type="sibTrans" cxnId="{BC5AFD5E-D8FF-42DF-AF33-C6F4CE8EE19E}">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582A97E-25DA-40AD-9FB8-1DECD4358200}">
      <dgm:prSet/>
      <dgm:spPr/>
      <dgm:t>
        <a:bodyPr/>
        <a:lstStyle/>
        <a:p>
          <a:pPr algn="ctr">
            <a:buNone/>
          </a:pPr>
          <a:r>
            <a:rPr lang="en-US" dirty="0">
              <a:latin typeface="Open Sans" panose="020B0606030504020204" pitchFamily="34" charset="0"/>
              <a:ea typeface="Open Sans" panose="020B0606030504020204" pitchFamily="34" charset="0"/>
              <a:cs typeface="Open Sans" panose="020B0606030504020204" pitchFamily="34" charset="0"/>
            </a:rPr>
            <a:t>Gift economy</a:t>
          </a:r>
        </a:p>
      </dgm:t>
    </dgm:pt>
    <dgm:pt modelId="{60BEC987-56E8-43A0-A5DC-4D784B1380F2}" type="parTrans" cxnId="{41A7C747-51B8-4661-8050-948977AA37A3}">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7CA806AA-295C-4ABE-81B6-133AC0181207}" type="sibTrans" cxnId="{41A7C747-51B8-4661-8050-948977AA37A3}">
      <dgm:prSet/>
      <dgm:spPr/>
      <dgm:t>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A03FDE6-55D3-40C1-B3F0-F917B2115467}" type="pres">
      <dgm:prSet presAssocID="{39A51E5E-F2FB-47DF-AC0D-1BEA3664EFF0}" presName="Name0" presStyleCnt="0">
        <dgm:presLayoutVars>
          <dgm:dir/>
          <dgm:animLvl val="lvl"/>
          <dgm:resizeHandles val="exact"/>
        </dgm:presLayoutVars>
      </dgm:prSet>
      <dgm:spPr/>
    </dgm:pt>
    <dgm:pt modelId="{05148023-8C34-42EF-805A-B32ADB75152D}" type="pres">
      <dgm:prSet presAssocID="{9FBA6FFF-C549-4BEC-8957-6F8A1D5D0AF6}" presName="composite" presStyleCnt="0"/>
      <dgm:spPr/>
    </dgm:pt>
    <dgm:pt modelId="{6EEB577E-D8B8-4726-A8B0-F6EF72692C9A}" type="pres">
      <dgm:prSet presAssocID="{9FBA6FFF-C549-4BEC-8957-6F8A1D5D0AF6}" presName="parTx" presStyleLbl="alignNode1" presStyleIdx="0" presStyleCnt="2">
        <dgm:presLayoutVars>
          <dgm:chMax val="0"/>
          <dgm:chPref val="0"/>
          <dgm:bulletEnabled val="1"/>
        </dgm:presLayoutVars>
      </dgm:prSet>
      <dgm:spPr/>
    </dgm:pt>
    <dgm:pt modelId="{FAB1FEBB-6E99-4CD7-952D-159E3CC540DD}" type="pres">
      <dgm:prSet presAssocID="{9FBA6FFF-C549-4BEC-8957-6F8A1D5D0AF6}" presName="desTx" presStyleLbl="alignAccFollowNode1" presStyleIdx="0" presStyleCnt="2">
        <dgm:presLayoutVars>
          <dgm:bulletEnabled val="1"/>
        </dgm:presLayoutVars>
      </dgm:prSet>
      <dgm:spPr/>
    </dgm:pt>
    <dgm:pt modelId="{4DFEF8A0-3627-49CE-8AE3-925F2B95DD95}" type="pres">
      <dgm:prSet presAssocID="{B08EDFC1-CF7F-4C4F-8C6C-A74EBB16873B}" presName="space" presStyleCnt="0"/>
      <dgm:spPr/>
    </dgm:pt>
    <dgm:pt modelId="{C24B10AB-E074-4EB8-9FBA-3CC35C8F0D78}" type="pres">
      <dgm:prSet presAssocID="{8FE15BEE-6F3E-4A72-894A-AEF6569F3615}" presName="composite" presStyleCnt="0"/>
      <dgm:spPr/>
    </dgm:pt>
    <dgm:pt modelId="{452C2AAA-AD38-42B6-9D1A-3A13F9FE9FE3}" type="pres">
      <dgm:prSet presAssocID="{8FE15BEE-6F3E-4A72-894A-AEF6569F3615}" presName="parTx" presStyleLbl="alignNode1" presStyleIdx="1" presStyleCnt="2">
        <dgm:presLayoutVars>
          <dgm:chMax val="0"/>
          <dgm:chPref val="0"/>
          <dgm:bulletEnabled val="1"/>
        </dgm:presLayoutVars>
      </dgm:prSet>
      <dgm:spPr/>
    </dgm:pt>
    <dgm:pt modelId="{381E8CC7-D088-4E46-A164-5EB11E8F8963}" type="pres">
      <dgm:prSet presAssocID="{8FE15BEE-6F3E-4A72-894A-AEF6569F3615}" presName="desTx" presStyleLbl="alignAccFollowNode1" presStyleIdx="1" presStyleCnt="2">
        <dgm:presLayoutVars>
          <dgm:bulletEnabled val="1"/>
        </dgm:presLayoutVars>
      </dgm:prSet>
      <dgm:spPr/>
    </dgm:pt>
  </dgm:ptLst>
  <dgm:cxnLst>
    <dgm:cxn modelId="{EAD84202-DEBE-4028-BA3E-36EFF09050CE}" type="presOf" srcId="{8FE15BEE-6F3E-4A72-894A-AEF6569F3615}" destId="{452C2AAA-AD38-42B6-9D1A-3A13F9FE9FE3}" srcOrd="0" destOrd="0" presId="urn:microsoft.com/office/officeart/2005/8/layout/hList1"/>
    <dgm:cxn modelId="{832A3F07-C946-46F1-8BBD-8D89B0CE4AD9}" type="presOf" srcId="{40517681-7EFD-4905-B0FF-DCA48477A5F8}" destId="{381E8CC7-D088-4E46-A164-5EB11E8F8963}" srcOrd="0" destOrd="0" presId="urn:microsoft.com/office/officeart/2005/8/layout/hList1"/>
    <dgm:cxn modelId="{323D7E0D-EFD4-4DCD-8F22-740F85128475}" srcId="{39A51E5E-F2FB-47DF-AC0D-1BEA3664EFF0}" destId="{9FBA6FFF-C549-4BEC-8957-6F8A1D5D0AF6}" srcOrd="0" destOrd="0" parTransId="{4509AB9B-FF46-4E72-883F-70D6A75549A5}" sibTransId="{B08EDFC1-CF7F-4C4F-8C6C-A74EBB16873B}"/>
    <dgm:cxn modelId="{528BEF34-7EE6-4BE9-8A12-AC423CA6A98D}" type="presOf" srcId="{18E613D2-91F1-44EE-8B96-56E8BF250ED4}" destId="{381E8CC7-D088-4E46-A164-5EB11E8F8963}" srcOrd="0" destOrd="2" presId="urn:microsoft.com/office/officeart/2005/8/layout/hList1"/>
    <dgm:cxn modelId="{6D4EA23E-0FE5-480D-A06F-71C5C36968E8}" type="presOf" srcId="{0582A97E-25DA-40AD-9FB8-1DECD4358200}" destId="{381E8CC7-D088-4E46-A164-5EB11E8F8963}" srcOrd="0" destOrd="3" presId="urn:microsoft.com/office/officeart/2005/8/layout/hList1"/>
    <dgm:cxn modelId="{657AF85D-45B4-41E8-944E-CFE2B4BE5F4A}" srcId="{8FE15BEE-6F3E-4A72-894A-AEF6569F3615}" destId="{40517681-7EFD-4905-B0FF-DCA48477A5F8}" srcOrd="0" destOrd="0" parTransId="{B6478A78-751B-47A5-9CB8-992BAC31D138}" sibTransId="{FBB454DE-F5BC-4FF4-8ACE-FBA1E10B9536}"/>
    <dgm:cxn modelId="{BC5AFD5E-D8FF-42DF-AF33-C6F4CE8EE19E}" srcId="{8FE15BEE-6F3E-4A72-894A-AEF6569F3615}" destId="{18E613D2-91F1-44EE-8B96-56E8BF250ED4}" srcOrd="2" destOrd="0" parTransId="{9CC2E560-93B3-4C70-9E58-966B5A848686}" sibTransId="{A55BF760-A6A6-4FAF-8EBD-CB7594BA5DB0}"/>
    <dgm:cxn modelId="{41A7C747-51B8-4661-8050-948977AA37A3}" srcId="{8FE15BEE-6F3E-4A72-894A-AEF6569F3615}" destId="{0582A97E-25DA-40AD-9FB8-1DECD4358200}" srcOrd="3" destOrd="0" parTransId="{60BEC987-56E8-43A0-A5DC-4D784B1380F2}" sibTransId="{7CA806AA-295C-4ABE-81B6-133AC0181207}"/>
    <dgm:cxn modelId="{524C0F4D-DBE7-4FB5-822F-241876222926}" type="presOf" srcId="{2C8D2A69-2D6E-45F8-8192-C7E3881A5486}" destId="{FAB1FEBB-6E99-4CD7-952D-159E3CC540DD}" srcOrd="0" destOrd="1" presId="urn:microsoft.com/office/officeart/2005/8/layout/hList1"/>
    <dgm:cxn modelId="{F1F3957C-EAFB-40C4-A7C6-71B9FCB694A5}" type="presOf" srcId="{CE3B9B41-78FC-4A9A-9C9D-0AF4FAEDD344}" destId="{381E8CC7-D088-4E46-A164-5EB11E8F8963}" srcOrd="0" destOrd="1" presId="urn:microsoft.com/office/officeart/2005/8/layout/hList1"/>
    <dgm:cxn modelId="{ABB3E581-F1E4-41E5-B9A5-29CC07CACDC5}" srcId="{39A51E5E-F2FB-47DF-AC0D-1BEA3664EFF0}" destId="{8FE15BEE-6F3E-4A72-894A-AEF6569F3615}" srcOrd="1" destOrd="0" parTransId="{165797DE-8A4F-48E1-919F-BBE67D5C548F}" sibTransId="{80E0E15E-D8DA-4D1A-810B-8F585B3597BB}"/>
    <dgm:cxn modelId="{BA8B4983-A8DA-493C-8005-2466CB740553}" srcId="{8FE15BEE-6F3E-4A72-894A-AEF6569F3615}" destId="{CE3B9B41-78FC-4A9A-9C9D-0AF4FAEDD344}" srcOrd="1" destOrd="0" parTransId="{157DB030-641E-4F8C-B0B1-F13F5FC2DDED}" sibTransId="{B50A4380-BF05-4B9D-8410-F3F0860732F2}"/>
    <dgm:cxn modelId="{6E62A291-BB2F-4497-8EE6-806645630169}" type="presOf" srcId="{6BC57975-A52D-4176-B38D-B285308631C5}" destId="{FAB1FEBB-6E99-4CD7-952D-159E3CC540DD}" srcOrd="0" destOrd="3" presId="urn:microsoft.com/office/officeart/2005/8/layout/hList1"/>
    <dgm:cxn modelId="{A0650DB4-3B46-4A7A-8CC2-F03CEECA3949}" type="presOf" srcId="{39A51E5E-F2FB-47DF-AC0D-1BEA3664EFF0}" destId="{0A03FDE6-55D3-40C1-B3F0-F917B2115467}" srcOrd="0" destOrd="0" presId="urn:microsoft.com/office/officeart/2005/8/layout/hList1"/>
    <dgm:cxn modelId="{C34F9CB9-B853-4FAE-A3EB-C1FFAEE7566A}" type="presOf" srcId="{CA47AAAA-2002-4DF4-BFA4-AE2A69EBABFE}" destId="{FAB1FEBB-6E99-4CD7-952D-159E3CC540DD}" srcOrd="0" destOrd="2" presId="urn:microsoft.com/office/officeart/2005/8/layout/hList1"/>
    <dgm:cxn modelId="{EB13E0D1-F398-47DB-B612-312E34D63056}" srcId="{9FBA6FFF-C549-4BEC-8957-6F8A1D5D0AF6}" destId="{2C8D2A69-2D6E-45F8-8192-C7E3881A5486}" srcOrd="1" destOrd="0" parTransId="{3BBCEE89-DACB-437C-8487-1503ED377874}" sibTransId="{5DF62ECC-C587-45C9-9F55-E3A8727F4B5C}"/>
    <dgm:cxn modelId="{4B40AAD9-66A6-4364-8D26-861F89EDC7DC}" type="presOf" srcId="{1E59C8A2-FD40-4597-99E5-D0D796C17296}" destId="{FAB1FEBB-6E99-4CD7-952D-159E3CC540DD}" srcOrd="0" destOrd="0" presId="urn:microsoft.com/office/officeart/2005/8/layout/hList1"/>
    <dgm:cxn modelId="{93EB46E4-F26C-4694-82C6-59DCAF4C42F8}" srcId="{9FBA6FFF-C549-4BEC-8957-6F8A1D5D0AF6}" destId="{1E59C8A2-FD40-4597-99E5-D0D796C17296}" srcOrd="0" destOrd="0" parTransId="{4F2C03DD-E849-4CAF-A007-243A98EE014E}" sibTransId="{02D7CB9B-3052-4B4B-85EE-06736A46A716}"/>
    <dgm:cxn modelId="{B5307DE6-2C42-4CFD-BC26-786F091F6D09}" srcId="{9FBA6FFF-C549-4BEC-8957-6F8A1D5D0AF6}" destId="{CA47AAAA-2002-4DF4-BFA4-AE2A69EBABFE}" srcOrd="2" destOrd="0" parTransId="{FED6DC4E-01CA-45CB-A95F-14EAFA4C6AD6}" sibTransId="{3CB3DF55-17FE-4B32-94AD-6B0A12C2E496}"/>
    <dgm:cxn modelId="{6829CBF6-FFF6-439E-BEFE-530D0946C43B}" type="presOf" srcId="{9FBA6FFF-C549-4BEC-8957-6F8A1D5D0AF6}" destId="{6EEB577E-D8B8-4726-A8B0-F6EF72692C9A}" srcOrd="0" destOrd="0" presId="urn:microsoft.com/office/officeart/2005/8/layout/hList1"/>
    <dgm:cxn modelId="{542D9DFF-3650-4936-981D-C64CD9A81A6F}" srcId="{9FBA6FFF-C549-4BEC-8957-6F8A1D5D0AF6}" destId="{6BC57975-A52D-4176-B38D-B285308631C5}" srcOrd="3" destOrd="0" parTransId="{AC614D2C-CA6D-49C3-8BD0-3986DA28E7E8}" sibTransId="{483576A2-966D-4390-8652-52B45282B830}"/>
    <dgm:cxn modelId="{F85E2B57-21EA-4E4D-B06D-52159391BE65}" type="presParOf" srcId="{0A03FDE6-55D3-40C1-B3F0-F917B2115467}" destId="{05148023-8C34-42EF-805A-B32ADB75152D}" srcOrd="0" destOrd="0" presId="urn:microsoft.com/office/officeart/2005/8/layout/hList1"/>
    <dgm:cxn modelId="{698A9E9C-B3B1-4452-A943-27EC16FF7D0D}" type="presParOf" srcId="{05148023-8C34-42EF-805A-B32ADB75152D}" destId="{6EEB577E-D8B8-4726-A8B0-F6EF72692C9A}" srcOrd="0" destOrd="0" presId="urn:microsoft.com/office/officeart/2005/8/layout/hList1"/>
    <dgm:cxn modelId="{19FCBCED-2C06-4B52-AA53-DF9E55C6B027}" type="presParOf" srcId="{05148023-8C34-42EF-805A-B32ADB75152D}" destId="{FAB1FEBB-6E99-4CD7-952D-159E3CC540DD}" srcOrd="1" destOrd="0" presId="urn:microsoft.com/office/officeart/2005/8/layout/hList1"/>
    <dgm:cxn modelId="{ADD37922-3211-4047-B45F-13F71051AA29}" type="presParOf" srcId="{0A03FDE6-55D3-40C1-B3F0-F917B2115467}" destId="{4DFEF8A0-3627-49CE-8AE3-925F2B95DD95}" srcOrd="1" destOrd="0" presId="urn:microsoft.com/office/officeart/2005/8/layout/hList1"/>
    <dgm:cxn modelId="{F07532FB-95D5-4BEA-B49B-971D7D4ADC15}" type="presParOf" srcId="{0A03FDE6-55D3-40C1-B3F0-F917B2115467}" destId="{C24B10AB-E074-4EB8-9FBA-3CC35C8F0D78}" srcOrd="2" destOrd="0" presId="urn:microsoft.com/office/officeart/2005/8/layout/hList1"/>
    <dgm:cxn modelId="{0FD71032-DAD6-4A0E-B876-65C59BAD4BEE}" type="presParOf" srcId="{C24B10AB-E074-4EB8-9FBA-3CC35C8F0D78}" destId="{452C2AAA-AD38-42B6-9D1A-3A13F9FE9FE3}" srcOrd="0" destOrd="0" presId="urn:microsoft.com/office/officeart/2005/8/layout/hList1"/>
    <dgm:cxn modelId="{AA5D18CF-4E48-48F1-9E09-CDBB083AC670}" type="presParOf" srcId="{C24B10AB-E074-4EB8-9FBA-3CC35C8F0D78}" destId="{381E8CC7-D088-4E46-A164-5EB11E8F896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B9D5A1-8EA3-47AA-BBF5-7615C888F035}" type="doc">
      <dgm:prSet loTypeId="urn:microsoft.com/office/officeart/2016/7/layout/LinearArrowProcessNumbered" loCatId="process" qsTypeId="urn:microsoft.com/office/officeart/2005/8/quickstyle/simple1#3" qsCatId="simple" csTypeId="urn:microsoft.com/office/officeart/2005/8/colors/accent1_2#2" csCatId="accent1" phldr="1"/>
      <dgm:spPr/>
      <dgm:t>
        <a:bodyPr/>
        <a:lstStyle/>
        <a:p>
          <a:endParaRPr lang="en-US"/>
        </a:p>
      </dgm:t>
    </dgm:pt>
    <dgm:pt modelId="{6D6ECEAA-4D45-45A3-B4A1-8F89C80B2493}">
      <dgm:prSet custT="1"/>
      <dgm:spPr/>
      <dgm:t>
        <a:bodyPr/>
        <a:lstStyle/>
        <a:p>
          <a:pPr>
            <a:buNone/>
          </a:pPr>
          <a:r>
            <a:rPr lang="en-CA" sz="2000" b="1" dirty="0"/>
            <a:t>Allow adaptations of your work to be shared?</a:t>
          </a:r>
          <a:endParaRPr lang="en-US" sz="2000" b="1" dirty="0"/>
        </a:p>
      </dgm:t>
    </dgm:pt>
    <dgm:pt modelId="{4A5DA5AB-5354-4FED-9BB2-D114BA27918E}" type="parTrans" cxnId="{4CF9A4EE-B80C-4E7C-9F0D-A16411C95595}">
      <dgm:prSet/>
      <dgm:spPr/>
      <dgm:t>
        <a:bodyPr/>
        <a:lstStyle/>
        <a:p>
          <a:endParaRPr lang="en-US"/>
        </a:p>
      </dgm:t>
    </dgm:pt>
    <dgm:pt modelId="{9C0F44FB-6D72-4E5B-B260-548AD26A8DD1}" type="sibTrans" cxnId="{4CF9A4EE-B80C-4E7C-9F0D-A16411C95595}">
      <dgm:prSet phldrT="1" phldr="0"/>
      <dgm:spPr/>
      <dgm:t>
        <a:bodyPr/>
        <a:lstStyle/>
        <a:p>
          <a:r>
            <a:rPr lang="en-US"/>
            <a:t>1</a:t>
          </a:r>
        </a:p>
      </dgm:t>
    </dgm:pt>
    <dgm:pt modelId="{4EF7F75F-B082-45CC-9027-EBA39AEA5698}">
      <dgm:prSet custT="1"/>
      <dgm:spPr/>
      <dgm:t>
        <a:bodyPr/>
        <a:lstStyle/>
        <a:p>
          <a:r>
            <a:rPr lang="en-CA" sz="2000" dirty="0"/>
            <a:t>Yes</a:t>
          </a:r>
          <a:endParaRPr lang="en-US" sz="2000" dirty="0"/>
        </a:p>
      </dgm:t>
    </dgm:pt>
    <dgm:pt modelId="{42A0D7C2-CCCB-490C-9F27-AD3A501BBF78}" type="parTrans" cxnId="{2A62B823-F2DD-46F3-8923-1BE2F09FEBFA}">
      <dgm:prSet/>
      <dgm:spPr/>
      <dgm:t>
        <a:bodyPr/>
        <a:lstStyle/>
        <a:p>
          <a:endParaRPr lang="en-US"/>
        </a:p>
      </dgm:t>
    </dgm:pt>
    <dgm:pt modelId="{F2CC02FE-48FC-41E9-882B-2F92891DEDBF}" type="sibTrans" cxnId="{2A62B823-F2DD-46F3-8923-1BE2F09FEBFA}">
      <dgm:prSet/>
      <dgm:spPr/>
      <dgm:t>
        <a:bodyPr/>
        <a:lstStyle/>
        <a:p>
          <a:endParaRPr lang="en-US"/>
        </a:p>
      </dgm:t>
    </dgm:pt>
    <dgm:pt modelId="{C2343876-AE2D-457D-B702-38538DD258C4}">
      <dgm:prSet custT="1"/>
      <dgm:spPr/>
      <dgm:t>
        <a:bodyPr/>
        <a:lstStyle/>
        <a:p>
          <a:r>
            <a:rPr lang="en-CA" sz="2000"/>
            <a:t>No</a:t>
          </a:r>
          <a:endParaRPr lang="en-US" sz="2000"/>
        </a:p>
      </dgm:t>
    </dgm:pt>
    <dgm:pt modelId="{6A35CC22-70F2-41B7-BAA8-03A6B1A41A4F}" type="parTrans" cxnId="{B2C49248-FB3E-4F6D-9CCE-6BB41320FE04}">
      <dgm:prSet/>
      <dgm:spPr/>
      <dgm:t>
        <a:bodyPr/>
        <a:lstStyle/>
        <a:p>
          <a:endParaRPr lang="en-US"/>
        </a:p>
      </dgm:t>
    </dgm:pt>
    <dgm:pt modelId="{16EEC8ED-C85A-427F-8A81-64D93755A0CE}" type="sibTrans" cxnId="{B2C49248-FB3E-4F6D-9CCE-6BB41320FE04}">
      <dgm:prSet/>
      <dgm:spPr/>
      <dgm:t>
        <a:bodyPr/>
        <a:lstStyle/>
        <a:p>
          <a:endParaRPr lang="en-US"/>
        </a:p>
      </dgm:t>
    </dgm:pt>
    <dgm:pt modelId="{3B10DD25-6A81-4754-A7D7-2B7E21366998}">
      <dgm:prSet custT="1"/>
      <dgm:spPr/>
      <dgm:t>
        <a:bodyPr/>
        <a:lstStyle/>
        <a:p>
          <a:r>
            <a:rPr lang="en-CA" sz="2000"/>
            <a:t>As long as others share alike</a:t>
          </a:r>
          <a:endParaRPr lang="en-US" sz="2000"/>
        </a:p>
      </dgm:t>
    </dgm:pt>
    <dgm:pt modelId="{8B50C854-4575-4225-801B-19D487C020AA}" type="parTrans" cxnId="{0102AEA2-B891-42B7-8739-49DF3660BF0D}">
      <dgm:prSet/>
      <dgm:spPr/>
      <dgm:t>
        <a:bodyPr/>
        <a:lstStyle/>
        <a:p>
          <a:endParaRPr lang="en-US"/>
        </a:p>
      </dgm:t>
    </dgm:pt>
    <dgm:pt modelId="{AAEDA58E-02E9-45EF-B48B-1CA0A63F14B8}" type="sibTrans" cxnId="{0102AEA2-B891-42B7-8739-49DF3660BF0D}">
      <dgm:prSet/>
      <dgm:spPr/>
      <dgm:t>
        <a:bodyPr/>
        <a:lstStyle/>
        <a:p>
          <a:endParaRPr lang="en-US"/>
        </a:p>
      </dgm:t>
    </dgm:pt>
    <dgm:pt modelId="{7ECDAD22-7A99-4F0E-B4D3-100BF98D9423}">
      <dgm:prSet custT="1"/>
      <dgm:spPr/>
      <dgm:t>
        <a:bodyPr/>
        <a:lstStyle/>
        <a:p>
          <a:r>
            <a:rPr lang="en-CA" sz="2000" b="1" dirty="0"/>
            <a:t>Allow commercial uses of your work?</a:t>
          </a:r>
          <a:endParaRPr lang="en-US" sz="2000" dirty="0"/>
        </a:p>
      </dgm:t>
    </dgm:pt>
    <dgm:pt modelId="{213A1D5B-EC9C-4361-9A9C-2B7E7D7E2C97}" type="parTrans" cxnId="{40D491E5-2085-4DB5-96A9-FA9A486DD1F7}">
      <dgm:prSet/>
      <dgm:spPr/>
      <dgm:t>
        <a:bodyPr/>
        <a:lstStyle/>
        <a:p>
          <a:endParaRPr lang="en-US"/>
        </a:p>
      </dgm:t>
    </dgm:pt>
    <dgm:pt modelId="{A726726A-1CFD-47EB-B839-655BDD7EF13B}" type="sibTrans" cxnId="{40D491E5-2085-4DB5-96A9-FA9A486DD1F7}">
      <dgm:prSet phldrT="2" phldr="0"/>
      <dgm:spPr/>
      <dgm:t>
        <a:bodyPr/>
        <a:lstStyle/>
        <a:p>
          <a:r>
            <a:rPr lang="en-US"/>
            <a:t>2</a:t>
          </a:r>
        </a:p>
      </dgm:t>
    </dgm:pt>
    <dgm:pt modelId="{C71A6382-4EC8-4878-B359-C4783FB6A6B8}">
      <dgm:prSet custT="1"/>
      <dgm:spPr/>
      <dgm:t>
        <a:bodyPr/>
        <a:lstStyle/>
        <a:p>
          <a:r>
            <a:rPr lang="en-CA" sz="2000"/>
            <a:t>Yes</a:t>
          </a:r>
          <a:endParaRPr lang="en-US" sz="2000"/>
        </a:p>
      </dgm:t>
    </dgm:pt>
    <dgm:pt modelId="{2AC7387F-E6CB-448E-8AB5-2A81F12F31B8}" type="parTrans" cxnId="{A069544A-717B-49F5-AAA8-5ACEF16A50C7}">
      <dgm:prSet/>
      <dgm:spPr/>
      <dgm:t>
        <a:bodyPr/>
        <a:lstStyle/>
        <a:p>
          <a:endParaRPr lang="en-US"/>
        </a:p>
      </dgm:t>
    </dgm:pt>
    <dgm:pt modelId="{37EDEBFD-D82D-457D-A37E-49395E44D2F3}" type="sibTrans" cxnId="{A069544A-717B-49F5-AAA8-5ACEF16A50C7}">
      <dgm:prSet/>
      <dgm:spPr/>
      <dgm:t>
        <a:bodyPr/>
        <a:lstStyle/>
        <a:p>
          <a:endParaRPr lang="en-US"/>
        </a:p>
      </dgm:t>
    </dgm:pt>
    <dgm:pt modelId="{38659BF5-CA21-4F62-9A39-0A708AEEB248}">
      <dgm:prSet custT="1"/>
      <dgm:spPr/>
      <dgm:t>
        <a:bodyPr/>
        <a:lstStyle/>
        <a:p>
          <a:r>
            <a:rPr lang="en-CA" sz="2000"/>
            <a:t>No</a:t>
          </a:r>
          <a:endParaRPr lang="en-US" sz="2000"/>
        </a:p>
      </dgm:t>
    </dgm:pt>
    <dgm:pt modelId="{10F72814-E018-49C6-8E52-307F94F19FFA}" type="parTrans" cxnId="{B5A0C8C2-E71B-4662-8ADB-D450914E7471}">
      <dgm:prSet/>
      <dgm:spPr/>
      <dgm:t>
        <a:bodyPr/>
        <a:lstStyle/>
        <a:p>
          <a:endParaRPr lang="en-US"/>
        </a:p>
      </dgm:t>
    </dgm:pt>
    <dgm:pt modelId="{EE852E69-AD06-4BBD-8122-899C5F06F154}" type="sibTrans" cxnId="{B5A0C8C2-E71B-4662-8ADB-D450914E7471}">
      <dgm:prSet/>
      <dgm:spPr/>
      <dgm:t>
        <a:bodyPr/>
        <a:lstStyle/>
        <a:p>
          <a:endParaRPr lang="en-US"/>
        </a:p>
      </dgm:t>
    </dgm:pt>
    <dgm:pt modelId="{0ADCCD1F-5FB4-47E2-B5E9-82CF05C82101}">
      <dgm:prSet custT="1"/>
      <dgm:spPr/>
      <dgm:t>
        <a:bodyPr/>
        <a:lstStyle/>
        <a:p>
          <a:r>
            <a:rPr lang="en-CA" sz="2000" b="1" dirty="0"/>
            <a:t>Select Licence</a:t>
          </a:r>
          <a:endParaRPr lang="en-US" sz="2000" b="1" dirty="0"/>
        </a:p>
      </dgm:t>
    </dgm:pt>
    <dgm:pt modelId="{46873711-9852-4A35-8411-D4C23EFA6141}" type="parTrans" cxnId="{5F738A2D-87C2-477E-A9FF-994347B5BE8F}">
      <dgm:prSet/>
      <dgm:spPr/>
      <dgm:t>
        <a:bodyPr/>
        <a:lstStyle/>
        <a:p>
          <a:endParaRPr lang="en-US"/>
        </a:p>
      </dgm:t>
    </dgm:pt>
    <dgm:pt modelId="{E433B83B-2472-493F-B034-13FD67BD1123}" type="sibTrans" cxnId="{5F738A2D-87C2-477E-A9FF-994347B5BE8F}">
      <dgm:prSet phldrT="3" phldr="0"/>
      <dgm:spPr/>
      <dgm:t>
        <a:bodyPr/>
        <a:lstStyle/>
        <a:p>
          <a:r>
            <a:rPr lang="en-US"/>
            <a:t>3</a:t>
          </a:r>
        </a:p>
      </dgm:t>
    </dgm:pt>
    <dgm:pt modelId="{8745CEF2-C5E5-4C6A-A3FA-02A98CA468E3}">
      <dgm:prSet custT="1"/>
      <dgm:spPr/>
      <dgm:t>
        <a:bodyPr/>
        <a:lstStyle/>
        <a:p>
          <a:r>
            <a:rPr lang="en-CA" sz="2000" b="1" dirty="0"/>
            <a:t>Copy the Code to use</a:t>
          </a:r>
          <a:endParaRPr lang="en-US" sz="2000" b="1" dirty="0"/>
        </a:p>
      </dgm:t>
    </dgm:pt>
    <dgm:pt modelId="{B04F1081-CE11-49E4-A122-19F135FFE72C}" type="parTrans" cxnId="{A791287B-8437-459D-B5FA-063A3A4104E5}">
      <dgm:prSet/>
      <dgm:spPr/>
      <dgm:t>
        <a:bodyPr/>
        <a:lstStyle/>
        <a:p>
          <a:endParaRPr lang="en-US"/>
        </a:p>
      </dgm:t>
    </dgm:pt>
    <dgm:pt modelId="{26EDD76D-171B-42AC-B27E-28B3F992AC1C}" type="sibTrans" cxnId="{A791287B-8437-459D-B5FA-063A3A4104E5}">
      <dgm:prSet phldrT="4" phldr="0"/>
      <dgm:spPr/>
      <dgm:t>
        <a:bodyPr/>
        <a:lstStyle/>
        <a:p>
          <a:r>
            <a:rPr lang="en-US"/>
            <a:t>4</a:t>
          </a:r>
        </a:p>
      </dgm:t>
    </dgm:pt>
    <dgm:pt modelId="{92432AAA-3C5B-41C1-9181-7F2EA1C99EFF}" type="pres">
      <dgm:prSet presAssocID="{76B9D5A1-8EA3-47AA-BBF5-7615C888F035}" presName="linearFlow" presStyleCnt="0">
        <dgm:presLayoutVars>
          <dgm:dir/>
          <dgm:animLvl val="lvl"/>
          <dgm:resizeHandles val="exact"/>
        </dgm:presLayoutVars>
      </dgm:prSet>
      <dgm:spPr/>
    </dgm:pt>
    <dgm:pt modelId="{B1CC44EB-A847-4892-BEA8-67B948217878}" type="pres">
      <dgm:prSet presAssocID="{6D6ECEAA-4D45-45A3-B4A1-8F89C80B2493}" presName="compositeNode" presStyleCnt="0"/>
      <dgm:spPr/>
    </dgm:pt>
    <dgm:pt modelId="{BE645B9D-3A28-4090-ABA5-F53311392726}" type="pres">
      <dgm:prSet presAssocID="{6D6ECEAA-4D45-45A3-B4A1-8F89C80B2493}" presName="parTx" presStyleLbl="node1" presStyleIdx="0" presStyleCnt="0">
        <dgm:presLayoutVars>
          <dgm:chMax val="0"/>
          <dgm:chPref val="0"/>
          <dgm:bulletEnabled val="1"/>
        </dgm:presLayoutVars>
      </dgm:prSet>
      <dgm:spPr/>
    </dgm:pt>
    <dgm:pt modelId="{DBDF4E75-1029-42FA-A161-6D49632ADE53}" type="pres">
      <dgm:prSet presAssocID="{6D6ECEAA-4D45-45A3-B4A1-8F89C80B2493}" presName="parSh" presStyleCnt="0"/>
      <dgm:spPr/>
    </dgm:pt>
    <dgm:pt modelId="{65DC6DFF-DE92-4F09-8AC4-A19E37F71F1E}" type="pres">
      <dgm:prSet presAssocID="{6D6ECEAA-4D45-45A3-B4A1-8F89C80B2493}" presName="lineNode" presStyleLbl="alignAccFollowNode1" presStyleIdx="0" presStyleCnt="12"/>
      <dgm:spPr/>
    </dgm:pt>
    <dgm:pt modelId="{4841D5B4-EEBE-4280-AC52-792CA2E83853}" type="pres">
      <dgm:prSet presAssocID="{6D6ECEAA-4D45-45A3-B4A1-8F89C80B2493}" presName="lineArrowNode" presStyleLbl="alignAccFollowNode1" presStyleIdx="1" presStyleCnt="12"/>
      <dgm:spPr/>
    </dgm:pt>
    <dgm:pt modelId="{B777DA39-2C94-47CB-87A2-0C47F1E8FFF7}" type="pres">
      <dgm:prSet presAssocID="{9C0F44FB-6D72-4E5B-B260-548AD26A8DD1}" presName="sibTransNodeCircle" presStyleLbl="alignNode1" presStyleIdx="0" presStyleCnt="4">
        <dgm:presLayoutVars>
          <dgm:chMax val="0"/>
          <dgm:bulletEnabled/>
        </dgm:presLayoutVars>
      </dgm:prSet>
      <dgm:spPr/>
    </dgm:pt>
    <dgm:pt modelId="{B153AE72-FF09-4830-A6CE-1BF5F9821EA0}" type="pres">
      <dgm:prSet presAssocID="{9C0F44FB-6D72-4E5B-B260-548AD26A8DD1}" presName="spacerBetweenCircleAndCallout" presStyleCnt="0">
        <dgm:presLayoutVars/>
      </dgm:prSet>
      <dgm:spPr/>
    </dgm:pt>
    <dgm:pt modelId="{319F1717-F987-4703-9135-9C77F4EA664F}" type="pres">
      <dgm:prSet presAssocID="{6D6ECEAA-4D45-45A3-B4A1-8F89C80B2493}" presName="nodeText" presStyleLbl="alignAccFollowNode1" presStyleIdx="2" presStyleCnt="12">
        <dgm:presLayoutVars>
          <dgm:bulletEnabled val="1"/>
        </dgm:presLayoutVars>
      </dgm:prSet>
      <dgm:spPr/>
    </dgm:pt>
    <dgm:pt modelId="{F741EE35-F571-4025-A753-6268B0CEC00E}" type="pres">
      <dgm:prSet presAssocID="{9C0F44FB-6D72-4E5B-B260-548AD26A8DD1}" presName="sibTransComposite" presStyleCnt="0"/>
      <dgm:spPr/>
    </dgm:pt>
    <dgm:pt modelId="{D6765089-5A49-4679-9464-A39EB6E1B11F}" type="pres">
      <dgm:prSet presAssocID="{7ECDAD22-7A99-4F0E-B4D3-100BF98D9423}" presName="compositeNode" presStyleCnt="0"/>
      <dgm:spPr/>
    </dgm:pt>
    <dgm:pt modelId="{7E8310B5-8C62-4956-84B0-921FAFC66955}" type="pres">
      <dgm:prSet presAssocID="{7ECDAD22-7A99-4F0E-B4D3-100BF98D9423}" presName="parTx" presStyleLbl="node1" presStyleIdx="0" presStyleCnt="0">
        <dgm:presLayoutVars>
          <dgm:chMax val="0"/>
          <dgm:chPref val="0"/>
          <dgm:bulletEnabled val="1"/>
        </dgm:presLayoutVars>
      </dgm:prSet>
      <dgm:spPr/>
    </dgm:pt>
    <dgm:pt modelId="{9EE07999-676D-423F-AC32-5620D7967C1C}" type="pres">
      <dgm:prSet presAssocID="{7ECDAD22-7A99-4F0E-B4D3-100BF98D9423}" presName="parSh" presStyleCnt="0"/>
      <dgm:spPr/>
    </dgm:pt>
    <dgm:pt modelId="{2613370B-6322-4AD0-9A97-2C986D853F81}" type="pres">
      <dgm:prSet presAssocID="{7ECDAD22-7A99-4F0E-B4D3-100BF98D9423}" presName="lineNode" presStyleLbl="alignAccFollowNode1" presStyleIdx="3" presStyleCnt="12"/>
      <dgm:spPr/>
    </dgm:pt>
    <dgm:pt modelId="{A80ADD77-133C-4EDC-8E85-EF9BFBA0C068}" type="pres">
      <dgm:prSet presAssocID="{7ECDAD22-7A99-4F0E-B4D3-100BF98D9423}" presName="lineArrowNode" presStyleLbl="alignAccFollowNode1" presStyleIdx="4" presStyleCnt="12"/>
      <dgm:spPr/>
    </dgm:pt>
    <dgm:pt modelId="{B956F6DD-E52B-4C9D-9137-6C3B01B82C9B}" type="pres">
      <dgm:prSet presAssocID="{A726726A-1CFD-47EB-B839-655BDD7EF13B}" presName="sibTransNodeCircle" presStyleLbl="alignNode1" presStyleIdx="1" presStyleCnt="4">
        <dgm:presLayoutVars>
          <dgm:chMax val="0"/>
          <dgm:bulletEnabled/>
        </dgm:presLayoutVars>
      </dgm:prSet>
      <dgm:spPr/>
    </dgm:pt>
    <dgm:pt modelId="{944BBCC0-95AD-46D0-B901-5E4ECD57EB80}" type="pres">
      <dgm:prSet presAssocID="{A726726A-1CFD-47EB-B839-655BDD7EF13B}" presName="spacerBetweenCircleAndCallout" presStyleCnt="0">
        <dgm:presLayoutVars/>
      </dgm:prSet>
      <dgm:spPr/>
    </dgm:pt>
    <dgm:pt modelId="{B39D65EE-9675-496A-AAD6-79B9C9801A42}" type="pres">
      <dgm:prSet presAssocID="{7ECDAD22-7A99-4F0E-B4D3-100BF98D9423}" presName="nodeText" presStyleLbl="alignAccFollowNode1" presStyleIdx="5" presStyleCnt="12">
        <dgm:presLayoutVars>
          <dgm:bulletEnabled val="1"/>
        </dgm:presLayoutVars>
      </dgm:prSet>
      <dgm:spPr/>
    </dgm:pt>
    <dgm:pt modelId="{D3CDC618-FBB7-4A47-9756-91B53772D002}" type="pres">
      <dgm:prSet presAssocID="{A726726A-1CFD-47EB-B839-655BDD7EF13B}" presName="sibTransComposite" presStyleCnt="0"/>
      <dgm:spPr/>
    </dgm:pt>
    <dgm:pt modelId="{D2BEA023-C2F6-4A78-9107-CEBDDEA810DB}" type="pres">
      <dgm:prSet presAssocID="{0ADCCD1F-5FB4-47E2-B5E9-82CF05C82101}" presName="compositeNode" presStyleCnt="0"/>
      <dgm:spPr/>
    </dgm:pt>
    <dgm:pt modelId="{1D956A37-8990-4F14-A134-B2FB5E079B3E}" type="pres">
      <dgm:prSet presAssocID="{0ADCCD1F-5FB4-47E2-B5E9-82CF05C82101}" presName="parTx" presStyleLbl="node1" presStyleIdx="0" presStyleCnt="0">
        <dgm:presLayoutVars>
          <dgm:chMax val="0"/>
          <dgm:chPref val="0"/>
          <dgm:bulletEnabled val="1"/>
        </dgm:presLayoutVars>
      </dgm:prSet>
      <dgm:spPr/>
    </dgm:pt>
    <dgm:pt modelId="{A6EB8D9B-8D18-4FC6-B0F2-91F3D9F29B70}" type="pres">
      <dgm:prSet presAssocID="{0ADCCD1F-5FB4-47E2-B5E9-82CF05C82101}" presName="parSh" presStyleCnt="0"/>
      <dgm:spPr/>
    </dgm:pt>
    <dgm:pt modelId="{30AE9768-F8A6-432D-9D4F-0FA5F4F696E8}" type="pres">
      <dgm:prSet presAssocID="{0ADCCD1F-5FB4-47E2-B5E9-82CF05C82101}" presName="lineNode" presStyleLbl="alignAccFollowNode1" presStyleIdx="6" presStyleCnt="12"/>
      <dgm:spPr/>
    </dgm:pt>
    <dgm:pt modelId="{117F7BFA-933C-42D0-BA83-416273365EF3}" type="pres">
      <dgm:prSet presAssocID="{0ADCCD1F-5FB4-47E2-B5E9-82CF05C82101}" presName="lineArrowNode" presStyleLbl="alignAccFollowNode1" presStyleIdx="7" presStyleCnt="12"/>
      <dgm:spPr/>
    </dgm:pt>
    <dgm:pt modelId="{7F56DEE5-D350-48B9-BA04-33DB138995AA}" type="pres">
      <dgm:prSet presAssocID="{E433B83B-2472-493F-B034-13FD67BD1123}" presName="sibTransNodeCircle" presStyleLbl="alignNode1" presStyleIdx="2" presStyleCnt="4">
        <dgm:presLayoutVars>
          <dgm:chMax val="0"/>
          <dgm:bulletEnabled/>
        </dgm:presLayoutVars>
      </dgm:prSet>
      <dgm:spPr/>
    </dgm:pt>
    <dgm:pt modelId="{E6DFC700-74CE-45FD-875E-25C73CF7A670}" type="pres">
      <dgm:prSet presAssocID="{E433B83B-2472-493F-B034-13FD67BD1123}" presName="spacerBetweenCircleAndCallout" presStyleCnt="0">
        <dgm:presLayoutVars/>
      </dgm:prSet>
      <dgm:spPr/>
    </dgm:pt>
    <dgm:pt modelId="{4D0C6491-725C-4CFB-8864-97AC5942DAF6}" type="pres">
      <dgm:prSet presAssocID="{0ADCCD1F-5FB4-47E2-B5E9-82CF05C82101}" presName="nodeText" presStyleLbl="alignAccFollowNode1" presStyleIdx="8" presStyleCnt="12">
        <dgm:presLayoutVars>
          <dgm:bulletEnabled val="1"/>
        </dgm:presLayoutVars>
      </dgm:prSet>
      <dgm:spPr/>
    </dgm:pt>
    <dgm:pt modelId="{E57CD8D7-294E-4A4F-8FA1-DBF056A5EC8F}" type="pres">
      <dgm:prSet presAssocID="{E433B83B-2472-493F-B034-13FD67BD1123}" presName="sibTransComposite" presStyleCnt="0"/>
      <dgm:spPr/>
    </dgm:pt>
    <dgm:pt modelId="{0A3F2B85-3F44-405B-8BD4-03192AC54212}" type="pres">
      <dgm:prSet presAssocID="{8745CEF2-C5E5-4C6A-A3FA-02A98CA468E3}" presName="compositeNode" presStyleCnt="0"/>
      <dgm:spPr/>
    </dgm:pt>
    <dgm:pt modelId="{2808BA89-7E0F-4999-BF4B-708ABDCE1DD3}" type="pres">
      <dgm:prSet presAssocID="{8745CEF2-C5E5-4C6A-A3FA-02A98CA468E3}" presName="parTx" presStyleLbl="node1" presStyleIdx="0" presStyleCnt="0">
        <dgm:presLayoutVars>
          <dgm:chMax val="0"/>
          <dgm:chPref val="0"/>
          <dgm:bulletEnabled val="1"/>
        </dgm:presLayoutVars>
      </dgm:prSet>
      <dgm:spPr/>
    </dgm:pt>
    <dgm:pt modelId="{97B2424F-201F-47C4-BC00-1FC9DD4BC3C4}" type="pres">
      <dgm:prSet presAssocID="{8745CEF2-C5E5-4C6A-A3FA-02A98CA468E3}" presName="parSh" presStyleCnt="0"/>
      <dgm:spPr/>
    </dgm:pt>
    <dgm:pt modelId="{B035906A-9B31-4281-AE57-135E353CC06A}" type="pres">
      <dgm:prSet presAssocID="{8745CEF2-C5E5-4C6A-A3FA-02A98CA468E3}" presName="lineNode" presStyleLbl="alignAccFollowNode1" presStyleIdx="9" presStyleCnt="12"/>
      <dgm:spPr/>
    </dgm:pt>
    <dgm:pt modelId="{272BB687-149D-481D-AC8F-AEF05A8C34EB}" type="pres">
      <dgm:prSet presAssocID="{8745CEF2-C5E5-4C6A-A3FA-02A98CA468E3}" presName="lineArrowNode" presStyleLbl="alignAccFollowNode1" presStyleIdx="10" presStyleCnt="12"/>
      <dgm:spPr/>
    </dgm:pt>
    <dgm:pt modelId="{A459D2D5-E51C-4BCB-8580-156D93B38DC6}" type="pres">
      <dgm:prSet presAssocID="{26EDD76D-171B-42AC-B27E-28B3F992AC1C}" presName="sibTransNodeCircle" presStyleLbl="alignNode1" presStyleIdx="3" presStyleCnt="4">
        <dgm:presLayoutVars>
          <dgm:chMax val="0"/>
          <dgm:bulletEnabled/>
        </dgm:presLayoutVars>
      </dgm:prSet>
      <dgm:spPr/>
    </dgm:pt>
    <dgm:pt modelId="{EF12FAC1-1824-4B93-A30C-AFA350EA92F8}" type="pres">
      <dgm:prSet presAssocID="{26EDD76D-171B-42AC-B27E-28B3F992AC1C}" presName="spacerBetweenCircleAndCallout" presStyleCnt="0">
        <dgm:presLayoutVars/>
      </dgm:prSet>
      <dgm:spPr/>
    </dgm:pt>
    <dgm:pt modelId="{927B19DD-E34B-498B-8AAB-4FDB5F1B5ED8}" type="pres">
      <dgm:prSet presAssocID="{8745CEF2-C5E5-4C6A-A3FA-02A98CA468E3}" presName="nodeText" presStyleLbl="alignAccFollowNode1" presStyleIdx="11" presStyleCnt="12">
        <dgm:presLayoutVars>
          <dgm:bulletEnabled val="1"/>
        </dgm:presLayoutVars>
      </dgm:prSet>
      <dgm:spPr/>
    </dgm:pt>
  </dgm:ptLst>
  <dgm:cxnLst>
    <dgm:cxn modelId="{E43AE406-0F2E-4558-AFB1-AE052C841327}" type="presOf" srcId="{A726726A-1CFD-47EB-B839-655BDD7EF13B}" destId="{B956F6DD-E52B-4C9D-9137-6C3B01B82C9B}" srcOrd="0" destOrd="0" presId="urn:microsoft.com/office/officeart/2016/7/layout/LinearArrowProcessNumbered"/>
    <dgm:cxn modelId="{2A62B823-F2DD-46F3-8923-1BE2F09FEBFA}" srcId="{6D6ECEAA-4D45-45A3-B4A1-8F89C80B2493}" destId="{4EF7F75F-B082-45CC-9027-EBA39AEA5698}" srcOrd="0" destOrd="0" parTransId="{42A0D7C2-CCCB-490C-9F27-AD3A501BBF78}" sibTransId="{F2CC02FE-48FC-41E9-882B-2F92891DEDBF}"/>
    <dgm:cxn modelId="{CFC61729-ED64-47BF-9118-6F93F64EC376}" type="presOf" srcId="{3B10DD25-6A81-4754-A7D7-2B7E21366998}" destId="{319F1717-F987-4703-9135-9C77F4EA664F}" srcOrd="0" destOrd="3" presId="urn:microsoft.com/office/officeart/2016/7/layout/LinearArrowProcessNumbered"/>
    <dgm:cxn modelId="{5F738A2D-87C2-477E-A9FF-994347B5BE8F}" srcId="{76B9D5A1-8EA3-47AA-BBF5-7615C888F035}" destId="{0ADCCD1F-5FB4-47E2-B5E9-82CF05C82101}" srcOrd="2" destOrd="0" parTransId="{46873711-9852-4A35-8411-D4C23EFA6141}" sibTransId="{E433B83B-2472-493F-B034-13FD67BD1123}"/>
    <dgm:cxn modelId="{8570AD5B-99B7-47BD-88D8-C2F5D073CB20}" type="presOf" srcId="{0ADCCD1F-5FB4-47E2-B5E9-82CF05C82101}" destId="{4D0C6491-725C-4CFB-8864-97AC5942DAF6}" srcOrd="0" destOrd="0" presId="urn:microsoft.com/office/officeart/2016/7/layout/LinearArrowProcessNumbered"/>
    <dgm:cxn modelId="{B2C49248-FB3E-4F6D-9CCE-6BB41320FE04}" srcId="{6D6ECEAA-4D45-45A3-B4A1-8F89C80B2493}" destId="{C2343876-AE2D-457D-B702-38538DD258C4}" srcOrd="1" destOrd="0" parTransId="{6A35CC22-70F2-41B7-BAA8-03A6B1A41A4F}" sibTransId="{16EEC8ED-C85A-427F-8A81-64D93755A0CE}"/>
    <dgm:cxn modelId="{72E07769-BB9B-4FBA-AC09-6EFA09D99AE4}" type="presOf" srcId="{6D6ECEAA-4D45-45A3-B4A1-8F89C80B2493}" destId="{319F1717-F987-4703-9135-9C77F4EA664F}" srcOrd="0" destOrd="0" presId="urn:microsoft.com/office/officeart/2016/7/layout/LinearArrowProcessNumbered"/>
    <dgm:cxn modelId="{A069544A-717B-49F5-AAA8-5ACEF16A50C7}" srcId="{7ECDAD22-7A99-4F0E-B4D3-100BF98D9423}" destId="{C71A6382-4EC8-4878-B359-C4783FB6A6B8}" srcOrd="0" destOrd="0" parTransId="{2AC7387F-E6CB-448E-8AB5-2A81F12F31B8}" sibTransId="{37EDEBFD-D82D-457D-A37E-49395E44D2F3}"/>
    <dgm:cxn modelId="{D638C773-325A-467C-98A2-B7EA448DE1D1}" type="presOf" srcId="{8745CEF2-C5E5-4C6A-A3FA-02A98CA468E3}" destId="{927B19DD-E34B-498B-8AAB-4FDB5F1B5ED8}" srcOrd="0" destOrd="0" presId="urn:microsoft.com/office/officeart/2016/7/layout/LinearArrowProcessNumbered"/>
    <dgm:cxn modelId="{5D371678-62DA-43F7-B522-4A1852DAB801}" type="presOf" srcId="{9C0F44FB-6D72-4E5B-B260-548AD26A8DD1}" destId="{B777DA39-2C94-47CB-87A2-0C47F1E8FFF7}" srcOrd="0" destOrd="0" presId="urn:microsoft.com/office/officeart/2016/7/layout/LinearArrowProcessNumbered"/>
    <dgm:cxn modelId="{A791287B-8437-459D-B5FA-063A3A4104E5}" srcId="{76B9D5A1-8EA3-47AA-BBF5-7615C888F035}" destId="{8745CEF2-C5E5-4C6A-A3FA-02A98CA468E3}" srcOrd="3" destOrd="0" parTransId="{B04F1081-CE11-49E4-A122-19F135FFE72C}" sibTransId="{26EDD76D-171B-42AC-B27E-28B3F992AC1C}"/>
    <dgm:cxn modelId="{7AA3F085-5E22-4155-8C3A-A4FDF25794E0}" type="presOf" srcId="{76B9D5A1-8EA3-47AA-BBF5-7615C888F035}" destId="{92432AAA-3C5B-41C1-9181-7F2EA1C99EFF}" srcOrd="0" destOrd="0" presId="urn:microsoft.com/office/officeart/2016/7/layout/LinearArrowProcessNumbered"/>
    <dgm:cxn modelId="{0102AEA2-B891-42B7-8739-49DF3660BF0D}" srcId="{6D6ECEAA-4D45-45A3-B4A1-8F89C80B2493}" destId="{3B10DD25-6A81-4754-A7D7-2B7E21366998}" srcOrd="2" destOrd="0" parTransId="{8B50C854-4575-4225-801B-19D487C020AA}" sibTransId="{AAEDA58E-02E9-45EF-B48B-1CA0A63F14B8}"/>
    <dgm:cxn modelId="{7C1C49A5-8011-4551-90AE-F5E295A955B1}" type="presOf" srcId="{26EDD76D-171B-42AC-B27E-28B3F992AC1C}" destId="{A459D2D5-E51C-4BCB-8580-156D93B38DC6}" srcOrd="0" destOrd="0" presId="urn:microsoft.com/office/officeart/2016/7/layout/LinearArrowProcessNumbered"/>
    <dgm:cxn modelId="{C99AE2AA-3387-467B-A7B1-DF7C72A8479D}" type="presOf" srcId="{7ECDAD22-7A99-4F0E-B4D3-100BF98D9423}" destId="{B39D65EE-9675-496A-AAD6-79B9C9801A42}" srcOrd="0" destOrd="0" presId="urn:microsoft.com/office/officeart/2016/7/layout/LinearArrowProcessNumbered"/>
    <dgm:cxn modelId="{2F902FB9-C4F5-457C-AE9F-69B676E7314C}" type="presOf" srcId="{C71A6382-4EC8-4878-B359-C4783FB6A6B8}" destId="{B39D65EE-9675-496A-AAD6-79B9C9801A42}" srcOrd="0" destOrd="1" presId="urn:microsoft.com/office/officeart/2016/7/layout/LinearArrowProcessNumbered"/>
    <dgm:cxn modelId="{FEA5E1BA-213F-4F6A-84ED-F70454207F1C}" type="presOf" srcId="{C2343876-AE2D-457D-B702-38538DD258C4}" destId="{319F1717-F987-4703-9135-9C77F4EA664F}" srcOrd="0" destOrd="2" presId="urn:microsoft.com/office/officeart/2016/7/layout/LinearArrowProcessNumbered"/>
    <dgm:cxn modelId="{197D88C0-8164-4A21-A4E1-B3BDF76A564C}" type="presOf" srcId="{E433B83B-2472-493F-B034-13FD67BD1123}" destId="{7F56DEE5-D350-48B9-BA04-33DB138995AA}" srcOrd="0" destOrd="0" presId="urn:microsoft.com/office/officeart/2016/7/layout/LinearArrowProcessNumbered"/>
    <dgm:cxn modelId="{B5A0C8C2-E71B-4662-8ADB-D450914E7471}" srcId="{7ECDAD22-7A99-4F0E-B4D3-100BF98D9423}" destId="{38659BF5-CA21-4F62-9A39-0A708AEEB248}" srcOrd="1" destOrd="0" parTransId="{10F72814-E018-49C6-8E52-307F94F19FFA}" sibTransId="{EE852E69-AD06-4BBD-8122-899C5F06F154}"/>
    <dgm:cxn modelId="{CF2D60C3-2320-4D45-A661-72DD0C7ED67A}" type="presOf" srcId="{38659BF5-CA21-4F62-9A39-0A708AEEB248}" destId="{B39D65EE-9675-496A-AAD6-79B9C9801A42}" srcOrd="0" destOrd="2" presId="urn:microsoft.com/office/officeart/2016/7/layout/LinearArrowProcessNumbered"/>
    <dgm:cxn modelId="{A90BC4DC-459F-415D-B60D-201A53E832F4}" type="presOf" srcId="{4EF7F75F-B082-45CC-9027-EBA39AEA5698}" destId="{319F1717-F987-4703-9135-9C77F4EA664F}" srcOrd="0" destOrd="1" presId="urn:microsoft.com/office/officeart/2016/7/layout/LinearArrowProcessNumbered"/>
    <dgm:cxn modelId="{40D491E5-2085-4DB5-96A9-FA9A486DD1F7}" srcId="{76B9D5A1-8EA3-47AA-BBF5-7615C888F035}" destId="{7ECDAD22-7A99-4F0E-B4D3-100BF98D9423}" srcOrd="1" destOrd="0" parTransId="{213A1D5B-EC9C-4361-9A9C-2B7E7D7E2C97}" sibTransId="{A726726A-1CFD-47EB-B839-655BDD7EF13B}"/>
    <dgm:cxn modelId="{4CF9A4EE-B80C-4E7C-9F0D-A16411C95595}" srcId="{76B9D5A1-8EA3-47AA-BBF5-7615C888F035}" destId="{6D6ECEAA-4D45-45A3-B4A1-8F89C80B2493}" srcOrd="0" destOrd="0" parTransId="{4A5DA5AB-5354-4FED-9BB2-D114BA27918E}" sibTransId="{9C0F44FB-6D72-4E5B-B260-548AD26A8DD1}"/>
    <dgm:cxn modelId="{94EB24AD-5F61-4C2F-A1CB-940CA9D42FE4}" type="presParOf" srcId="{92432AAA-3C5B-41C1-9181-7F2EA1C99EFF}" destId="{B1CC44EB-A847-4892-BEA8-67B948217878}" srcOrd="0" destOrd="0" presId="urn:microsoft.com/office/officeart/2016/7/layout/LinearArrowProcessNumbered"/>
    <dgm:cxn modelId="{C2440F7B-C4F8-454D-A0B2-FAAD47DC82C1}" type="presParOf" srcId="{B1CC44EB-A847-4892-BEA8-67B948217878}" destId="{BE645B9D-3A28-4090-ABA5-F53311392726}" srcOrd="0" destOrd="0" presId="urn:microsoft.com/office/officeart/2016/7/layout/LinearArrowProcessNumbered"/>
    <dgm:cxn modelId="{847B6BBB-86E6-4128-A738-FCA32E955E05}" type="presParOf" srcId="{B1CC44EB-A847-4892-BEA8-67B948217878}" destId="{DBDF4E75-1029-42FA-A161-6D49632ADE53}" srcOrd="1" destOrd="0" presId="urn:microsoft.com/office/officeart/2016/7/layout/LinearArrowProcessNumbered"/>
    <dgm:cxn modelId="{4269EECF-CEAE-4EAF-ABC3-0CD4D35E9216}" type="presParOf" srcId="{DBDF4E75-1029-42FA-A161-6D49632ADE53}" destId="{65DC6DFF-DE92-4F09-8AC4-A19E37F71F1E}" srcOrd="0" destOrd="0" presId="urn:microsoft.com/office/officeart/2016/7/layout/LinearArrowProcessNumbered"/>
    <dgm:cxn modelId="{32F5008F-10BA-47F5-801C-98D0C15496BB}" type="presParOf" srcId="{DBDF4E75-1029-42FA-A161-6D49632ADE53}" destId="{4841D5B4-EEBE-4280-AC52-792CA2E83853}" srcOrd="1" destOrd="0" presId="urn:microsoft.com/office/officeart/2016/7/layout/LinearArrowProcessNumbered"/>
    <dgm:cxn modelId="{C479F3BF-7F6D-4B7A-B9EF-3ADA6C76CC64}" type="presParOf" srcId="{DBDF4E75-1029-42FA-A161-6D49632ADE53}" destId="{B777DA39-2C94-47CB-87A2-0C47F1E8FFF7}" srcOrd="2" destOrd="0" presId="urn:microsoft.com/office/officeart/2016/7/layout/LinearArrowProcessNumbered"/>
    <dgm:cxn modelId="{34EFB750-7A3A-4791-AB36-F9154DE0593B}" type="presParOf" srcId="{DBDF4E75-1029-42FA-A161-6D49632ADE53}" destId="{B153AE72-FF09-4830-A6CE-1BF5F9821EA0}" srcOrd="3" destOrd="0" presId="urn:microsoft.com/office/officeart/2016/7/layout/LinearArrowProcessNumbered"/>
    <dgm:cxn modelId="{1DC4E9AF-DE81-4EBA-ACDB-ECCFCA8B7FE7}" type="presParOf" srcId="{B1CC44EB-A847-4892-BEA8-67B948217878}" destId="{319F1717-F987-4703-9135-9C77F4EA664F}" srcOrd="2" destOrd="0" presId="urn:microsoft.com/office/officeart/2016/7/layout/LinearArrowProcessNumbered"/>
    <dgm:cxn modelId="{13721C37-14F1-42F7-840B-5EC457382A76}" type="presParOf" srcId="{92432AAA-3C5B-41C1-9181-7F2EA1C99EFF}" destId="{F741EE35-F571-4025-A753-6268B0CEC00E}" srcOrd="1" destOrd="0" presId="urn:microsoft.com/office/officeart/2016/7/layout/LinearArrowProcessNumbered"/>
    <dgm:cxn modelId="{7FEA20A3-9B62-47C9-8C07-70818FE585A2}" type="presParOf" srcId="{92432AAA-3C5B-41C1-9181-7F2EA1C99EFF}" destId="{D6765089-5A49-4679-9464-A39EB6E1B11F}" srcOrd="2" destOrd="0" presId="urn:microsoft.com/office/officeart/2016/7/layout/LinearArrowProcessNumbered"/>
    <dgm:cxn modelId="{57F9BF8C-9D21-48F1-82A4-60CBC5A6DC06}" type="presParOf" srcId="{D6765089-5A49-4679-9464-A39EB6E1B11F}" destId="{7E8310B5-8C62-4956-84B0-921FAFC66955}" srcOrd="0" destOrd="0" presId="urn:microsoft.com/office/officeart/2016/7/layout/LinearArrowProcessNumbered"/>
    <dgm:cxn modelId="{1187692D-9115-4A6E-A387-6C528E7FD47D}" type="presParOf" srcId="{D6765089-5A49-4679-9464-A39EB6E1B11F}" destId="{9EE07999-676D-423F-AC32-5620D7967C1C}" srcOrd="1" destOrd="0" presId="urn:microsoft.com/office/officeart/2016/7/layout/LinearArrowProcessNumbered"/>
    <dgm:cxn modelId="{B88AA958-5326-4BF6-A008-A558067DEBB2}" type="presParOf" srcId="{9EE07999-676D-423F-AC32-5620D7967C1C}" destId="{2613370B-6322-4AD0-9A97-2C986D853F81}" srcOrd="0" destOrd="0" presId="urn:microsoft.com/office/officeart/2016/7/layout/LinearArrowProcessNumbered"/>
    <dgm:cxn modelId="{82706406-BFF8-4C60-AA16-A67D5BD3A0DA}" type="presParOf" srcId="{9EE07999-676D-423F-AC32-5620D7967C1C}" destId="{A80ADD77-133C-4EDC-8E85-EF9BFBA0C068}" srcOrd="1" destOrd="0" presId="urn:microsoft.com/office/officeart/2016/7/layout/LinearArrowProcessNumbered"/>
    <dgm:cxn modelId="{CE45BEDC-D9CC-4B35-82B8-86CD4CC75B52}" type="presParOf" srcId="{9EE07999-676D-423F-AC32-5620D7967C1C}" destId="{B956F6DD-E52B-4C9D-9137-6C3B01B82C9B}" srcOrd="2" destOrd="0" presId="urn:microsoft.com/office/officeart/2016/7/layout/LinearArrowProcessNumbered"/>
    <dgm:cxn modelId="{6948CC46-B4D6-498A-B894-BA7B53494A88}" type="presParOf" srcId="{9EE07999-676D-423F-AC32-5620D7967C1C}" destId="{944BBCC0-95AD-46D0-B901-5E4ECD57EB80}" srcOrd="3" destOrd="0" presId="urn:microsoft.com/office/officeart/2016/7/layout/LinearArrowProcessNumbered"/>
    <dgm:cxn modelId="{5928E871-D7C8-4476-8917-148E8104E35C}" type="presParOf" srcId="{D6765089-5A49-4679-9464-A39EB6E1B11F}" destId="{B39D65EE-9675-496A-AAD6-79B9C9801A42}" srcOrd="2" destOrd="0" presId="urn:microsoft.com/office/officeart/2016/7/layout/LinearArrowProcessNumbered"/>
    <dgm:cxn modelId="{7D734DD9-9FFA-4351-AE9C-59F0891117D3}" type="presParOf" srcId="{92432AAA-3C5B-41C1-9181-7F2EA1C99EFF}" destId="{D3CDC618-FBB7-4A47-9756-91B53772D002}" srcOrd="3" destOrd="0" presId="urn:microsoft.com/office/officeart/2016/7/layout/LinearArrowProcessNumbered"/>
    <dgm:cxn modelId="{9D2EB902-F828-4D17-A666-A3079F018D46}" type="presParOf" srcId="{92432AAA-3C5B-41C1-9181-7F2EA1C99EFF}" destId="{D2BEA023-C2F6-4A78-9107-CEBDDEA810DB}" srcOrd="4" destOrd="0" presId="urn:microsoft.com/office/officeart/2016/7/layout/LinearArrowProcessNumbered"/>
    <dgm:cxn modelId="{A937FA96-5F6B-4497-8D5E-5E2209FA858D}" type="presParOf" srcId="{D2BEA023-C2F6-4A78-9107-CEBDDEA810DB}" destId="{1D956A37-8990-4F14-A134-B2FB5E079B3E}" srcOrd="0" destOrd="0" presId="urn:microsoft.com/office/officeart/2016/7/layout/LinearArrowProcessNumbered"/>
    <dgm:cxn modelId="{D7AADA11-4F20-4F2A-BE9C-721F0702EAAF}" type="presParOf" srcId="{D2BEA023-C2F6-4A78-9107-CEBDDEA810DB}" destId="{A6EB8D9B-8D18-4FC6-B0F2-91F3D9F29B70}" srcOrd="1" destOrd="0" presId="urn:microsoft.com/office/officeart/2016/7/layout/LinearArrowProcessNumbered"/>
    <dgm:cxn modelId="{73F59BF3-8155-40DD-AA7E-ECD683D425E6}" type="presParOf" srcId="{A6EB8D9B-8D18-4FC6-B0F2-91F3D9F29B70}" destId="{30AE9768-F8A6-432D-9D4F-0FA5F4F696E8}" srcOrd="0" destOrd="0" presId="urn:microsoft.com/office/officeart/2016/7/layout/LinearArrowProcessNumbered"/>
    <dgm:cxn modelId="{A8C70AAF-14EF-4554-ACA9-64CFFB04DE07}" type="presParOf" srcId="{A6EB8D9B-8D18-4FC6-B0F2-91F3D9F29B70}" destId="{117F7BFA-933C-42D0-BA83-416273365EF3}" srcOrd="1" destOrd="0" presId="urn:microsoft.com/office/officeart/2016/7/layout/LinearArrowProcessNumbered"/>
    <dgm:cxn modelId="{821D711A-0211-4E5F-901D-53BD9131B465}" type="presParOf" srcId="{A6EB8D9B-8D18-4FC6-B0F2-91F3D9F29B70}" destId="{7F56DEE5-D350-48B9-BA04-33DB138995AA}" srcOrd="2" destOrd="0" presId="urn:microsoft.com/office/officeart/2016/7/layout/LinearArrowProcessNumbered"/>
    <dgm:cxn modelId="{A69ED7B4-C62C-44C8-A31D-9CAE78E74300}" type="presParOf" srcId="{A6EB8D9B-8D18-4FC6-B0F2-91F3D9F29B70}" destId="{E6DFC700-74CE-45FD-875E-25C73CF7A670}" srcOrd="3" destOrd="0" presId="urn:microsoft.com/office/officeart/2016/7/layout/LinearArrowProcessNumbered"/>
    <dgm:cxn modelId="{F346328F-CB0F-4657-B8D3-3C503E1BBEA8}" type="presParOf" srcId="{D2BEA023-C2F6-4A78-9107-CEBDDEA810DB}" destId="{4D0C6491-725C-4CFB-8864-97AC5942DAF6}" srcOrd="2" destOrd="0" presId="urn:microsoft.com/office/officeart/2016/7/layout/LinearArrowProcessNumbered"/>
    <dgm:cxn modelId="{40235CF3-727C-42D4-ACD5-C84067370E3A}" type="presParOf" srcId="{92432AAA-3C5B-41C1-9181-7F2EA1C99EFF}" destId="{E57CD8D7-294E-4A4F-8FA1-DBF056A5EC8F}" srcOrd="5" destOrd="0" presId="urn:microsoft.com/office/officeart/2016/7/layout/LinearArrowProcessNumbered"/>
    <dgm:cxn modelId="{7B96B8A8-0311-4B45-8262-E3327C287B45}" type="presParOf" srcId="{92432AAA-3C5B-41C1-9181-7F2EA1C99EFF}" destId="{0A3F2B85-3F44-405B-8BD4-03192AC54212}" srcOrd="6" destOrd="0" presId="urn:microsoft.com/office/officeart/2016/7/layout/LinearArrowProcessNumbered"/>
    <dgm:cxn modelId="{85F23794-A22E-40D4-98F4-973DF7CF300A}" type="presParOf" srcId="{0A3F2B85-3F44-405B-8BD4-03192AC54212}" destId="{2808BA89-7E0F-4999-BF4B-708ABDCE1DD3}" srcOrd="0" destOrd="0" presId="urn:microsoft.com/office/officeart/2016/7/layout/LinearArrowProcessNumbered"/>
    <dgm:cxn modelId="{85BCFE9A-867D-4EAB-8019-4DC5A69F3E95}" type="presParOf" srcId="{0A3F2B85-3F44-405B-8BD4-03192AC54212}" destId="{97B2424F-201F-47C4-BC00-1FC9DD4BC3C4}" srcOrd="1" destOrd="0" presId="urn:microsoft.com/office/officeart/2016/7/layout/LinearArrowProcessNumbered"/>
    <dgm:cxn modelId="{D5DB4EF7-E755-41E9-9229-AF5A77E2F47C}" type="presParOf" srcId="{97B2424F-201F-47C4-BC00-1FC9DD4BC3C4}" destId="{B035906A-9B31-4281-AE57-135E353CC06A}" srcOrd="0" destOrd="0" presId="urn:microsoft.com/office/officeart/2016/7/layout/LinearArrowProcessNumbered"/>
    <dgm:cxn modelId="{0F5B33B1-D8C5-467F-B8DB-9CEAB687CC57}" type="presParOf" srcId="{97B2424F-201F-47C4-BC00-1FC9DD4BC3C4}" destId="{272BB687-149D-481D-AC8F-AEF05A8C34EB}" srcOrd="1" destOrd="0" presId="urn:microsoft.com/office/officeart/2016/7/layout/LinearArrowProcessNumbered"/>
    <dgm:cxn modelId="{47C97449-4218-4CEC-AE21-9351293721DF}" type="presParOf" srcId="{97B2424F-201F-47C4-BC00-1FC9DD4BC3C4}" destId="{A459D2D5-E51C-4BCB-8580-156D93B38DC6}" srcOrd="2" destOrd="0" presId="urn:microsoft.com/office/officeart/2016/7/layout/LinearArrowProcessNumbered"/>
    <dgm:cxn modelId="{A6887A72-78CD-4A54-9618-FCADE915F078}" type="presParOf" srcId="{97B2424F-201F-47C4-BC00-1FC9DD4BC3C4}" destId="{EF12FAC1-1824-4B93-A30C-AFA350EA92F8}" srcOrd="3" destOrd="0" presId="urn:microsoft.com/office/officeart/2016/7/layout/LinearArrowProcessNumbered"/>
    <dgm:cxn modelId="{3BA68BD7-198E-4A02-B087-FA36A55740E0}" type="presParOf" srcId="{0A3F2B85-3F44-405B-8BD4-03192AC54212}" destId="{927B19DD-E34B-498B-8AAB-4FDB5F1B5ED8}"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42F9E0-317B-4B37-B178-51CFE8EAC6AD}" type="doc">
      <dgm:prSet loTypeId="urn:microsoft.com/office/officeart/2011/layout/CircleProcess#1" loCatId="process" qsTypeId="urn:microsoft.com/office/officeart/2005/8/quickstyle/simple1#5" qsCatId="simple" csTypeId="urn:microsoft.com/office/officeart/2005/8/colors/colorful1#1" csCatId="colorful" phldr="1"/>
      <dgm:spPr/>
      <dgm:t>
        <a:bodyPr/>
        <a:lstStyle/>
        <a:p>
          <a:endParaRPr lang="en-US"/>
        </a:p>
      </dgm:t>
    </dgm:pt>
    <dgm:pt modelId="{6A3B8C17-908F-4680-9968-83C6C6A22C99}">
      <dgm:prSet phldrT="[Text]" custT="1"/>
      <dgm:spPr>
        <a:xfrm>
          <a:off x="574279" y="1563766"/>
          <a:ext cx="1953176" cy="1952833"/>
        </a:xfrm>
        <a:prstGeom prst="ellipse">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n-US" sz="1400" b="1" dirty="0">
              <a:solidFill>
                <a:sysClr val="windowText" lastClr="000000">
                  <a:hueOff val="0"/>
                  <a:satOff val="0"/>
                  <a:lumOff val="0"/>
                  <a:alphaOff val="0"/>
                </a:sysClr>
              </a:solidFill>
              <a:latin typeface="Calibri" panose="020F0502020204030204"/>
              <a:ea typeface="+mn-ea"/>
              <a:cs typeface="+mn-cs"/>
            </a:rPr>
            <a:t>Industry-Academic Partnership</a:t>
          </a:r>
        </a:p>
      </dgm:t>
    </dgm:pt>
    <dgm:pt modelId="{CE192B31-2997-4E60-9B7E-B35E23433B33}" type="parTrans" cxnId="{90A64FCA-E045-4D91-96BD-C7F43735B837}">
      <dgm:prSet/>
      <dgm:spPr/>
      <dgm:t>
        <a:bodyPr/>
        <a:lstStyle/>
        <a:p>
          <a:endParaRPr lang="en-US"/>
        </a:p>
      </dgm:t>
    </dgm:pt>
    <dgm:pt modelId="{BDD5D762-AD82-494B-9147-C409EB33DB68}" type="sibTrans" cxnId="{90A64FCA-E045-4D91-96BD-C7F43735B837}">
      <dgm:prSet/>
      <dgm:spPr/>
      <dgm:t>
        <a:bodyPr/>
        <a:lstStyle/>
        <a:p>
          <a:endParaRPr lang="en-US"/>
        </a:p>
      </dgm:t>
    </dgm:pt>
    <dgm:pt modelId="{5F5D9F40-7593-4DBE-8BC5-C9205B8E4F7D}">
      <dgm:prSet phldrT="[Text]" custT="1"/>
      <dgm:spPr>
        <a:xfrm>
          <a:off x="2736500" y="1563766"/>
          <a:ext cx="1953176" cy="1952833"/>
        </a:xfrm>
        <a:prstGeom prst="ellipse">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gm:spPr>
      <dgm:t>
        <a:bodyPr/>
        <a:lstStyle/>
        <a:p>
          <a:pPr>
            <a:buNone/>
          </a:pPr>
          <a:r>
            <a:rPr lang="en-US" sz="1400" b="1" dirty="0">
              <a:solidFill>
                <a:sysClr val="windowText" lastClr="000000">
                  <a:hueOff val="0"/>
                  <a:satOff val="0"/>
                  <a:lumOff val="0"/>
                  <a:alphaOff val="0"/>
                </a:sysClr>
              </a:solidFill>
              <a:latin typeface="Calibri" panose="020F0502020204030204"/>
              <a:ea typeface="+mn-ea"/>
              <a:cs typeface="+mn-cs"/>
            </a:rPr>
            <a:t>Online Learning</a:t>
          </a:r>
        </a:p>
      </dgm:t>
    </dgm:pt>
    <dgm:pt modelId="{1646D2DB-71DF-471E-957C-A0465807872A}" type="parTrans" cxnId="{0C2B3934-46A4-45D6-9528-5180D0018655}">
      <dgm:prSet/>
      <dgm:spPr/>
      <dgm:t>
        <a:bodyPr/>
        <a:lstStyle/>
        <a:p>
          <a:endParaRPr lang="en-US"/>
        </a:p>
      </dgm:t>
    </dgm:pt>
    <dgm:pt modelId="{D3B61D23-C657-4048-8A66-8727A2065E89}" type="sibTrans" cxnId="{0C2B3934-46A4-45D6-9528-5180D0018655}">
      <dgm:prSet/>
      <dgm:spPr/>
      <dgm:t>
        <a:bodyPr/>
        <a:lstStyle/>
        <a:p>
          <a:endParaRPr lang="en-US"/>
        </a:p>
      </dgm:t>
    </dgm:pt>
    <dgm:pt modelId="{1646F180-1B81-492A-BAA2-78578F367B3D}">
      <dgm:prSet phldrT="[Text]" custT="1"/>
      <dgm:spPr>
        <a:xfrm>
          <a:off x="4898721" y="1563766"/>
          <a:ext cx="1953176" cy="1952833"/>
        </a:xfrm>
        <a:prstGeom prst="ellipse">
          <a:avLst/>
        </a:prstGeom>
        <a:solidFill>
          <a:sysClr val="window" lastClr="FFFFFF">
            <a:alpha val="90000"/>
            <a:hueOff val="0"/>
            <a:satOff val="0"/>
            <a:lumOff val="0"/>
            <a:alphaOff val="0"/>
          </a:sysClr>
        </a:solidFill>
        <a:ln w="12700" cap="flat" cmpd="sng" algn="ctr">
          <a:solidFill>
            <a:srgbClr val="A5A5A5">
              <a:hueOff val="0"/>
              <a:satOff val="0"/>
              <a:lumOff val="0"/>
              <a:alphaOff val="0"/>
            </a:srgbClr>
          </a:solidFill>
          <a:prstDash val="solid"/>
          <a:miter lim="800000"/>
        </a:ln>
        <a:effectLst/>
      </dgm:spPr>
      <dgm:t>
        <a:bodyPr/>
        <a:lstStyle/>
        <a:p>
          <a:pPr>
            <a:buNone/>
          </a:pPr>
          <a:r>
            <a:rPr lang="en-US" sz="1400" b="1" dirty="0">
              <a:solidFill>
                <a:sysClr val="windowText" lastClr="000000">
                  <a:hueOff val="0"/>
                  <a:satOff val="0"/>
                  <a:lumOff val="0"/>
                  <a:alphaOff val="0"/>
                </a:sysClr>
              </a:solidFill>
              <a:latin typeface="Calibri" panose="020F0502020204030204"/>
              <a:ea typeface="+mn-ea"/>
              <a:cs typeface="+mn-cs"/>
            </a:rPr>
            <a:t>Proctored Test</a:t>
          </a:r>
        </a:p>
      </dgm:t>
    </dgm:pt>
    <dgm:pt modelId="{C774608D-E125-4C47-8B50-422C27CB7213}" type="parTrans" cxnId="{38EC4636-F3E9-4605-992F-33BC09D81631}">
      <dgm:prSet/>
      <dgm:spPr/>
      <dgm:t>
        <a:bodyPr/>
        <a:lstStyle/>
        <a:p>
          <a:endParaRPr lang="en-US"/>
        </a:p>
      </dgm:t>
    </dgm:pt>
    <dgm:pt modelId="{F97E9C27-602A-464F-8547-AE75208DBB94}" type="sibTrans" cxnId="{38EC4636-F3E9-4605-992F-33BC09D81631}">
      <dgm:prSet/>
      <dgm:spPr/>
      <dgm:t>
        <a:bodyPr/>
        <a:lstStyle/>
        <a:p>
          <a:endParaRPr lang="en-US"/>
        </a:p>
      </dgm:t>
    </dgm:pt>
    <dgm:pt modelId="{83120610-CAAA-4BF0-A103-76158D94A71E}">
      <dgm:prSet phldrT="[Text]" custT="1"/>
      <dgm:spPr>
        <a:xfrm>
          <a:off x="7060942" y="1563766"/>
          <a:ext cx="1953176" cy="1952833"/>
        </a:xfrm>
        <a:prstGeom prst="ellipse">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gm:spPr>
      <dgm:t>
        <a:bodyPr/>
        <a:lstStyle/>
        <a:p>
          <a:pPr>
            <a:buNone/>
          </a:pPr>
          <a:r>
            <a:rPr lang="en-US" sz="1400" b="1" dirty="0">
              <a:solidFill>
                <a:sysClr val="windowText" lastClr="000000">
                  <a:hueOff val="0"/>
                  <a:satOff val="0"/>
                  <a:lumOff val="0"/>
                  <a:alphaOff val="0"/>
                </a:sysClr>
              </a:solidFill>
              <a:latin typeface="Calibri" panose="020F0502020204030204"/>
              <a:ea typeface="+mn-ea"/>
              <a:cs typeface="+mn-cs"/>
            </a:rPr>
            <a:t>Credits for formal learning and/or Employment</a:t>
          </a:r>
        </a:p>
      </dgm:t>
    </dgm:pt>
    <dgm:pt modelId="{0324F113-D298-4E6E-A75A-A45FF90DB592}" type="parTrans" cxnId="{17F82DC8-34EA-435F-BE96-726C5016887F}">
      <dgm:prSet/>
      <dgm:spPr/>
      <dgm:t>
        <a:bodyPr/>
        <a:lstStyle/>
        <a:p>
          <a:endParaRPr lang="en-US"/>
        </a:p>
      </dgm:t>
    </dgm:pt>
    <dgm:pt modelId="{876AF0FE-B1F9-4B1E-9596-B78B56C5DDF4}" type="sibTrans" cxnId="{17F82DC8-34EA-435F-BE96-726C5016887F}">
      <dgm:prSet/>
      <dgm:spPr/>
      <dgm:t>
        <a:bodyPr/>
        <a:lstStyle/>
        <a:p>
          <a:endParaRPr lang="en-US"/>
        </a:p>
      </dgm:t>
    </dgm:pt>
    <dgm:pt modelId="{18E04066-4257-4C2E-92E6-484C7B920D37}" type="pres">
      <dgm:prSet presAssocID="{DC42F9E0-317B-4B37-B178-51CFE8EAC6AD}" presName="Name0" presStyleCnt="0">
        <dgm:presLayoutVars>
          <dgm:chMax val="11"/>
          <dgm:chPref val="11"/>
          <dgm:dir/>
          <dgm:resizeHandles/>
        </dgm:presLayoutVars>
      </dgm:prSet>
      <dgm:spPr/>
    </dgm:pt>
    <dgm:pt modelId="{7DA269D3-ACF9-42DD-AEAE-4D0D7129981D}" type="pres">
      <dgm:prSet presAssocID="{83120610-CAAA-4BF0-A103-76158D94A71E}" presName="Accent4" presStyleCnt="0"/>
      <dgm:spPr/>
    </dgm:pt>
    <dgm:pt modelId="{E2E79631-6850-4D52-BFC8-F84A2F82C8D2}" type="pres">
      <dgm:prSet presAssocID="{83120610-CAAA-4BF0-A103-76158D94A71E}" presName="Accent" presStyleLbl="node1" presStyleIdx="0" presStyleCnt="4"/>
      <dgm:spPr>
        <a:xfrm>
          <a:off x="6990962" y="1494009"/>
          <a:ext cx="2092240" cy="2092347"/>
        </a:xfrm>
        <a:prstGeom prst="ellipse">
          <a:avLst/>
        </a:prstGeom>
        <a:solidFill>
          <a:srgbClr val="EA1A73"/>
        </a:solidFill>
        <a:ln w="12700" cap="flat" cmpd="sng" algn="ctr">
          <a:solidFill>
            <a:sysClr val="window" lastClr="FFFFFF">
              <a:hueOff val="0"/>
              <a:satOff val="0"/>
              <a:lumOff val="0"/>
              <a:alphaOff val="0"/>
            </a:sysClr>
          </a:solidFill>
          <a:prstDash val="solid"/>
          <a:miter lim="800000"/>
        </a:ln>
        <a:effectLst/>
      </dgm:spPr>
    </dgm:pt>
    <dgm:pt modelId="{F476C03C-289D-47DF-B888-0849F2880C76}" type="pres">
      <dgm:prSet presAssocID="{83120610-CAAA-4BF0-A103-76158D94A71E}" presName="ParentBackground4" presStyleCnt="0"/>
      <dgm:spPr/>
    </dgm:pt>
    <dgm:pt modelId="{01021BE2-B05C-4052-8718-2C0467582E74}" type="pres">
      <dgm:prSet presAssocID="{83120610-CAAA-4BF0-A103-76158D94A71E}" presName="ParentBackground" presStyleLbl="fgAcc1" presStyleIdx="0" presStyleCnt="4"/>
      <dgm:spPr/>
    </dgm:pt>
    <dgm:pt modelId="{E4C40DB7-D905-41F6-884C-E4E7C0448372}" type="pres">
      <dgm:prSet presAssocID="{83120610-CAAA-4BF0-A103-76158D94A71E}" presName="Parent4" presStyleLbl="revTx" presStyleIdx="0" presStyleCnt="0">
        <dgm:presLayoutVars>
          <dgm:chMax val="1"/>
          <dgm:chPref val="1"/>
          <dgm:bulletEnabled val="1"/>
        </dgm:presLayoutVars>
      </dgm:prSet>
      <dgm:spPr/>
    </dgm:pt>
    <dgm:pt modelId="{C2E46797-9F5F-4FAB-9238-F16D397E2CF0}" type="pres">
      <dgm:prSet presAssocID="{1646F180-1B81-492A-BAA2-78578F367B3D}" presName="Accent3" presStyleCnt="0"/>
      <dgm:spPr/>
    </dgm:pt>
    <dgm:pt modelId="{9777A145-4046-4199-993D-821170269E48}" type="pres">
      <dgm:prSet presAssocID="{1646F180-1B81-492A-BAA2-78578F367B3D}" presName="Accent" presStyleLbl="node1" presStyleIdx="1" presStyleCnt="4"/>
      <dgm:spPr>
        <a:xfrm rot="2700000">
          <a:off x="4819752" y="1493862"/>
          <a:ext cx="2092274" cy="2092274"/>
        </a:xfrm>
        <a:prstGeom prst="teardrop">
          <a:avLst>
            <a:gd name="adj" fmla="val 10000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8FC34CE3-85D2-4B61-AB27-ECAB36A5D41E}" type="pres">
      <dgm:prSet presAssocID="{1646F180-1B81-492A-BAA2-78578F367B3D}" presName="ParentBackground3" presStyleCnt="0"/>
      <dgm:spPr/>
    </dgm:pt>
    <dgm:pt modelId="{7BA14F87-6812-45A7-90B9-DE9BB5871F17}" type="pres">
      <dgm:prSet presAssocID="{1646F180-1B81-492A-BAA2-78578F367B3D}" presName="ParentBackground" presStyleLbl="fgAcc1" presStyleIdx="1" presStyleCnt="4"/>
      <dgm:spPr/>
    </dgm:pt>
    <dgm:pt modelId="{2E2FBC6D-F0F5-4B40-9F22-272C032AF38A}" type="pres">
      <dgm:prSet presAssocID="{1646F180-1B81-492A-BAA2-78578F367B3D}" presName="Parent3" presStyleLbl="revTx" presStyleIdx="0" presStyleCnt="0">
        <dgm:presLayoutVars>
          <dgm:chMax val="1"/>
          <dgm:chPref val="1"/>
          <dgm:bulletEnabled val="1"/>
        </dgm:presLayoutVars>
      </dgm:prSet>
      <dgm:spPr/>
    </dgm:pt>
    <dgm:pt modelId="{BF0F2E24-2159-4D39-9303-D9E01156A91D}" type="pres">
      <dgm:prSet presAssocID="{5F5D9F40-7593-4DBE-8BC5-C9205B8E4F7D}" presName="Accent2" presStyleCnt="0"/>
      <dgm:spPr/>
    </dgm:pt>
    <dgm:pt modelId="{A241D330-CBEE-4987-BA97-5E15E071FC06}" type="pres">
      <dgm:prSet presAssocID="{5F5D9F40-7593-4DBE-8BC5-C9205B8E4F7D}" presName="Accent" presStyleLbl="node1" presStyleIdx="2" presStyleCnt="4"/>
      <dgm:spPr>
        <a:xfrm rot="2700000">
          <a:off x="2666502" y="1493862"/>
          <a:ext cx="2092274" cy="2092274"/>
        </a:xfrm>
        <a:prstGeom prst="teardrop">
          <a:avLst>
            <a:gd name="adj" fmla="val 10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C81629F7-FA8F-469B-AD2F-2F334FA58DBC}" type="pres">
      <dgm:prSet presAssocID="{5F5D9F40-7593-4DBE-8BC5-C9205B8E4F7D}" presName="ParentBackground2" presStyleCnt="0"/>
      <dgm:spPr/>
    </dgm:pt>
    <dgm:pt modelId="{01B3B31A-87CF-4BBD-9095-3A17947CB700}" type="pres">
      <dgm:prSet presAssocID="{5F5D9F40-7593-4DBE-8BC5-C9205B8E4F7D}" presName="ParentBackground" presStyleLbl="fgAcc1" presStyleIdx="2" presStyleCnt="4"/>
      <dgm:spPr/>
    </dgm:pt>
    <dgm:pt modelId="{612F5A2D-BAE1-4A6D-9165-FE03F39DE857}" type="pres">
      <dgm:prSet presAssocID="{5F5D9F40-7593-4DBE-8BC5-C9205B8E4F7D}" presName="Parent2" presStyleLbl="revTx" presStyleIdx="0" presStyleCnt="0">
        <dgm:presLayoutVars>
          <dgm:chMax val="1"/>
          <dgm:chPref val="1"/>
          <dgm:bulletEnabled val="1"/>
        </dgm:presLayoutVars>
      </dgm:prSet>
      <dgm:spPr/>
    </dgm:pt>
    <dgm:pt modelId="{C308C896-25F9-45E1-B9EA-02F78F927637}" type="pres">
      <dgm:prSet presAssocID="{6A3B8C17-908F-4680-9968-83C6C6A22C99}" presName="Accent1" presStyleCnt="0"/>
      <dgm:spPr/>
    </dgm:pt>
    <dgm:pt modelId="{25C45D56-74F7-4978-8CB2-810CA4FEDABA}" type="pres">
      <dgm:prSet presAssocID="{6A3B8C17-908F-4680-9968-83C6C6A22C99}" presName="Accent" presStyleLbl="node1" presStyleIdx="3" presStyleCnt="4"/>
      <dgm:spPr>
        <a:xfrm rot="2700000">
          <a:off x="504281" y="1493862"/>
          <a:ext cx="2092274" cy="2092274"/>
        </a:xfrm>
        <a:prstGeom prst="teardrop">
          <a:avLst>
            <a:gd name="adj" fmla="val 1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2E4EED06-A5B8-4CE3-9ABE-11FE5D5091B8}" type="pres">
      <dgm:prSet presAssocID="{6A3B8C17-908F-4680-9968-83C6C6A22C99}" presName="ParentBackground1" presStyleCnt="0"/>
      <dgm:spPr/>
    </dgm:pt>
    <dgm:pt modelId="{D9D64BCF-FB63-4CDC-B784-A04CE9C97D54}" type="pres">
      <dgm:prSet presAssocID="{6A3B8C17-908F-4680-9968-83C6C6A22C99}" presName="ParentBackground" presStyleLbl="fgAcc1" presStyleIdx="3" presStyleCnt="4"/>
      <dgm:spPr/>
    </dgm:pt>
    <dgm:pt modelId="{D7249A36-19B5-4CC8-8D70-C4017E7C60B1}" type="pres">
      <dgm:prSet presAssocID="{6A3B8C17-908F-4680-9968-83C6C6A22C99}" presName="Parent1" presStyleLbl="revTx" presStyleIdx="0" presStyleCnt="0">
        <dgm:presLayoutVars>
          <dgm:chMax val="1"/>
          <dgm:chPref val="1"/>
          <dgm:bulletEnabled val="1"/>
        </dgm:presLayoutVars>
      </dgm:prSet>
      <dgm:spPr/>
    </dgm:pt>
  </dgm:ptLst>
  <dgm:cxnLst>
    <dgm:cxn modelId="{B8238524-79CC-440F-8766-E1C15C99B2EC}" type="presOf" srcId="{83120610-CAAA-4BF0-A103-76158D94A71E}" destId="{E4C40DB7-D905-41F6-884C-E4E7C0448372}" srcOrd="1" destOrd="0" presId="urn:microsoft.com/office/officeart/2011/layout/CircleProcess#1"/>
    <dgm:cxn modelId="{17F6A32F-89E2-44C8-844E-323C81E95B4C}" type="presOf" srcId="{83120610-CAAA-4BF0-A103-76158D94A71E}" destId="{01021BE2-B05C-4052-8718-2C0467582E74}" srcOrd="0" destOrd="0" presId="urn:microsoft.com/office/officeart/2011/layout/CircleProcess#1"/>
    <dgm:cxn modelId="{0C2B3934-46A4-45D6-9528-5180D0018655}" srcId="{DC42F9E0-317B-4B37-B178-51CFE8EAC6AD}" destId="{5F5D9F40-7593-4DBE-8BC5-C9205B8E4F7D}" srcOrd="1" destOrd="0" parTransId="{1646D2DB-71DF-471E-957C-A0465807872A}" sibTransId="{D3B61D23-C657-4048-8A66-8727A2065E89}"/>
    <dgm:cxn modelId="{38EC4636-F3E9-4605-992F-33BC09D81631}" srcId="{DC42F9E0-317B-4B37-B178-51CFE8EAC6AD}" destId="{1646F180-1B81-492A-BAA2-78578F367B3D}" srcOrd="2" destOrd="0" parTransId="{C774608D-E125-4C47-8B50-422C27CB7213}" sibTransId="{F97E9C27-602A-464F-8547-AE75208DBB94}"/>
    <dgm:cxn modelId="{F6C3D639-6324-4519-ACC7-717C12229370}" type="presOf" srcId="{6A3B8C17-908F-4680-9968-83C6C6A22C99}" destId="{D7249A36-19B5-4CC8-8D70-C4017E7C60B1}" srcOrd="1" destOrd="0" presId="urn:microsoft.com/office/officeart/2011/layout/CircleProcess#1"/>
    <dgm:cxn modelId="{C55ABC74-69A9-440E-8B8C-0C901036875C}" type="presOf" srcId="{1646F180-1B81-492A-BAA2-78578F367B3D}" destId="{7BA14F87-6812-45A7-90B9-DE9BB5871F17}" srcOrd="0" destOrd="0" presId="urn:microsoft.com/office/officeart/2011/layout/CircleProcess#1"/>
    <dgm:cxn modelId="{63B8C078-A3C0-44E8-8B5A-D2361257BCE4}" type="presOf" srcId="{5F5D9F40-7593-4DBE-8BC5-C9205B8E4F7D}" destId="{612F5A2D-BAE1-4A6D-9165-FE03F39DE857}" srcOrd="1" destOrd="0" presId="urn:microsoft.com/office/officeart/2011/layout/CircleProcess#1"/>
    <dgm:cxn modelId="{2DCD0B82-A3EE-4BD1-BD50-882D816CAB26}" type="presOf" srcId="{1646F180-1B81-492A-BAA2-78578F367B3D}" destId="{2E2FBC6D-F0F5-4B40-9F22-272C032AF38A}" srcOrd="1" destOrd="0" presId="urn:microsoft.com/office/officeart/2011/layout/CircleProcess#1"/>
    <dgm:cxn modelId="{288FC9AC-05E2-4E4D-9D61-F6A57C0AEE2F}" type="presOf" srcId="{DC42F9E0-317B-4B37-B178-51CFE8EAC6AD}" destId="{18E04066-4257-4C2E-92E6-484C7B920D37}" srcOrd="0" destOrd="0" presId="urn:microsoft.com/office/officeart/2011/layout/CircleProcess#1"/>
    <dgm:cxn modelId="{17F82DC8-34EA-435F-BE96-726C5016887F}" srcId="{DC42F9E0-317B-4B37-B178-51CFE8EAC6AD}" destId="{83120610-CAAA-4BF0-A103-76158D94A71E}" srcOrd="3" destOrd="0" parTransId="{0324F113-D298-4E6E-A75A-A45FF90DB592}" sibTransId="{876AF0FE-B1F9-4B1E-9596-B78B56C5DDF4}"/>
    <dgm:cxn modelId="{90A64FCA-E045-4D91-96BD-C7F43735B837}" srcId="{DC42F9E0-317B-4B37-B178-51CFE8EAC6AD}" destId="{6A3B8C17-908F-4680-9968-83C6C6A22C99}" srcOrd="0" destOrd="0" parTransId="{CE192B31-2997-4E60-9B7E-B35E23433B33}" sibTransId="{BDD5D762-AD82-494B-9147-C409EB33DB68}"/>
    <dgm:cxn modelId="{52B803D3-227E-4A7B-A1D5-A6EA9358D867}" type="presOf" srcId="{6A3B8C17-908F-4680-9968-83C6C6A22C99}" destId="{D9D64BCF-FB63-4CDC-B784-A04CE9C97D54}" srcOrd="0" destOrd="0" presId="urn:microsoft.com/office/officeart/2011/layout/CircleProcess#1"/>
    <dgm:cxn modelId="{70AA08D6-510B-4126-B3BF-BF597047A61B}" type="presOf" srcId="{5F5D9F40-7593-4DBE-8BC5-C9205B8E4F7D}" destId="{01B3B31A-87CF-4BBD-9095-3A17947CB700}" srcOrd="0" destOrd="0" presId="urn:microsoft.com/office/officeart/2011/layout/CircleProcess#1"/>
    <dgm:cxn modelId="{46B2D749-53DC-43A7-BEE3-1605D6783F77}" type="presParOf" srcId="{18E04066-4257-4C2E-92E6-484C7B920D37}" destId="{7DA269D3-ACF9-42DD-AEAE-4D0D7129981D}" srcOrd="0" destOrd="0" presId="urn:microsoft.com/office/officeart/2011/layout/CircleProcess#1"/>
    <dgm:cxn modelId="{5F01A07C-DDEA-4C9D-B1ED-AFBA58117F17}" type="presParOf" srcId="{7DA269D3-ACF9-42DD-AEAE-4D0D7129981D}" destId="{E2E79631-6850-4D52-BFC8-F84A2F82C8D2}" srcOrd="0" destOrd="0" presId="urn:microsoft.com/office/officeart/2011/layout/CircleProcess#1"/>
    <dgm:cxn modelId="{3A120D79-90F4-4C85-8887-BF39DA07A834}" type="presParOf" srcId="{18E04066-4257-4C2E-92E6-484C7B920D37}" destId="{F476C03C-289D-47DF-B888-0849F2880C76}" srcOrd="1" destOrd="0" presId="urn:microsoft.com/office/officeart/2011/layout/CircleProcess#1"/>
    <dgm:cxn modelId="{B51C65B7-BDAA-4775-B45F-6F145658A788}" type="presParOf" srcId="{F476C03C-289D-47DF-B888-0849F2880C76}" destId="{01021BE2-B05C-4052-8718-2C0467582E74}" srcOrd="0" destOrd="0" presId="urn:microsoft.com/office/officeart/2011/layout/CircleProcess#1"/>
    <dgm:cxn modelId="{C11C271B-57B3-4B97-8C83-F2396F30DFC0}" type="presParOf" srcId="{18E04066-4257-4C2E-92E6-484C7B920D37}" destId="{E4C40DB7-D905-41F6-884C-E4E7C0448372}" srcOrd="2" destOrd="0" presId="urn:microsoft.com/office/officeart/2011/layout/CircleProcess#1"/>
    <dgm:cxn modelId="{775D7117-1778-4466-9F61-4F60D6CC9C82}" type="presParOf" srcId="{18E04066-4257-4C2E-92E6-484C7B920D37}" destId="{C2E46797-9F5F-4FAB-9238-F16D397E2CF0}" srcOrd="3" destOrd="0" presId="urn:microsoft.com/office/officeart/2011/layout/CircleProcess#1"/>
    <dgm:cxn modelId="{D277940D-8328-43A5-8BB5-3ED9C090AE6C}" type="presParOf" srcId="{C2E46797-9F5F-4FAB-9238-F16D397E2CF0}" destId="{9777A145-4046-4199-993D-821170269E48}" srcOrd="0" destOrd="0" presId="urn:microsoft.com/office/officeart/2011/layout/CircleProcess#1"/>
    <dgm:cxn modelId="{E2A35503-FE53-4BB7-943A-8389B1416D9A}" type="presParOf" srcId="{18E04066-4257-4C2E-92E6-484C7B920D37}" destId="{8FC34CE3-85D2-4B61-AB27-ECAB36A5D41E}" srcOrd="4" destOrd="0" presId="urn:microsoft.com/office/officeart/2011/layout/CircleProcess#1"/>
    <dgm:cxn modelId="{E51F3D5E-7D15-462F-A43D-6715C7F0F102}" type="presParOf" srcId="{8FC34CE3-85D2-4B61-AB27-ECAB36A5D41E}" destId="{7BA14F87-6812-45A7-90B9-DE9BB5871F17}" srcOrd="0" destOrd="0" presId="urn:microsoft.com/office/officeart/2011/layout/CircleProcess#1"/>
    <dgm:cxn modelId="{E600F957-4123-4AA2-95F7-B7531AD59AB2}" type="presParOf" srcId="{18E04066-4257-4C2E-92E6-484C7B920D37}" destId="{2E2FBC6D-F0F5-4B40-9F22-272C032AF38A}" srcOrd="5" destOrd="0" presId="urn:microsoft.com/office/officeart/2011/layout/CircleProcess#1"/>
    <dgm:cxn modelId="{D58F89CA-4DCC-47DB-B357-E8B11064AD8E}" type="presParOf" srcId="{18E04066-4257-4C2E-92E6-484C7B920D37}" destId="{BF0F2E24-2159-4D39-9303-D9E01156A91D}" srcOrd="6" destOrd="0" presId="urn:microsoft.com/office/officeart/2011/layout/CircleProcess#1"/>
    <dgm:cxn modelId="{F4679155-6C80-426F-AFFA-D4F0FB217A08}" type="presParOf" srcId="{BF0F2E24-2159-4D39-9303-D9E01156A91D}" destId="{A241D330-CBEE-4987-BA97-5E15E071FC06}" srcOrd="0" destOrd="0" presId="urn:microsoft.com/office/officeart/2011/layout/CircleProcess#1"/>
    <dgm:cxn modelId="{F2248E6E-9F49-4856-B2A1-012537298116}" type="presParOf" srcId="{18E04066-4257-4C2E-92E6-484C7B920D37}" destId="{C81629F7-FA8F-469B-AD2F-2F334FA58DBC}" srcOrd="7" destOrd="0" presId="urn:microsoft.com/office/officeart/2011/layout/CircleProcess#1"/>
    <dgm:cxn modelId="{CAC6A3C3-4619-4BD9-91A8-836989858F7D}" type="presParOf" srcId="{C81629F7-FA8F-469B-AD2F-2F334FA58DBC}" destId="{01B3B31A-87CF-4BBD-9095-3A17947CB700}" srcOrd="0" destOrd="0" presId="urn:microsoft.com/office/officeart/2011/layout/CircleProcess#1"/>
    <dgm:cxn modelId="{90955DF4-5ECE-45A4-AC58-0F17F9EE691B}" type="presParOf" srcId="{18E04066-4257-4C2E-92E6-484C7B920D37}" destId="{612F5A2D-BAE1-4A6D-9165-FE03F39DE857}" srcOrd="8" destOrd="0" presId="urn:microsoft.com/office/officeart/2011/layout/CircleProcess#1"/>
    <dgm:cxn modelId="{DFB37D38-9E98-4384-860A-33F3CECD8601}" type="presParOf" srcId="{18E04066-4257-4C2E-92E6-484C7B920D37}" destId="{C308C896-25F9-45E1-B9EA-02F78F927637}" srcOrd="9" destOrd="0" presId="urn:microsoft.com/office/officeart/2011/layout/CircleProcess#1"/>
    <dgm:cxn modelId="{6A66D136-000D-4731-9CAC-C5BD1A2134B6}" type="presParOf" srcId="{C308C896-25F9-45E1-B9EA-02F78F927637}" destId="{25C45D56-74F7-4978-8CB2-810CA4FEDABA}" srcOrd="0" destOrd="0" presId="urn:microsoft.com/office/officeart/2011/layout/CircleProcess#1"/>
    <dgm:cxn modelId="{CE4BD2A1-96F7-4513-A34A-A1FD8B2E96B2}" type="presParOf" srcId="{18E04066-4257-4C2E-92E6-484C7B920D37}" destId="{2E4EED06-A5B8-4CE3-9ABE-11FE5D5091B8}" srcOrd="10" destOrd="0" presId="urn:microsoft.com/office/officeart/2011/layout/CircleProcess#1"/>
    <dgm:cxn modelId="{8FAC2435-9402-4EBA-B02F-E66F5D28FEFB}" type="presParOf" srcId="{2E4EED06-A5B8-4CE3-9ABE-11FE5D5091B8}" destId="{D9D64BCF-FB63-4CDC-B784-A04CE9C97D54}" srcOrd="0" destOrd="0" presId="urn:microsoft.com/office/officeart/2011/layout/CircleProcess#1"/>
    <dgm:cxn modelId="{AEACD287-01ED-41D7-B21A-C61A00824BDA}" type="presParOf" srcId="{18E04066-4257-4C2E-92E6-484C7B920D37}" destId="{D7249A36-19B5-4CC8-8D70-C4017E7C60B1}" srcOrd="11" destOrd="0" presId="urn:microsoft.com/office/officeart/2011/layout/Circle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191428-549E-4F93-8C57-937E50D2E441}" type="doc">
      <dgm:prSet loTypeId="urn:microsoft.com/office/officeart/2018/2/layout/IconLabelList" loCatId="icon" qsTypeId="urn:microsoft.com/office/officeart/2005/8/quickstyle/simple1#4" qsCatId="simple" csTypeId="urn:microsoft.com/office/officeart/2005/8/colors/accent1_2#3" csCatId="accent1" phldr="1"/>
      <dgm:spPr/>
      <dgm:t>
        <a:bodyPr/>
        <a:lstStyle/>
        <a:p>
          <a:endParaRPr lang="en-US"/>
        </a:p>
      </dgm:t>
    </dgm:pt>
    <dgm:pt modelId="{9F5EEA63-74F9-4769-A130-B967F0088267}">
      <dgm:prSet custT="1"/>
      <dgm:spPr/>
      <dgm:t>
        <a:bodyPr/>
        <a:lstStyle/>
        <a:p>
          <a:pPr>
            <a:lnSpc>
              <a:spcPct val="100000"/>
            </a:lnSpc>
          </a:pPr>
          <a:r>
            <a:rPr lang="en-US" sz="2000" dirty="0">
              <a:latin typeface="Open Sans" panose="020B0606030504020204" pitchFamily="34" charset="0"/>
              <a:ea typeface="Open Sans" panose="020B0606030504020204" pitchFamily="34" charset="0"/>
              <a:cs typeface="Open Sans" panose="020B0606030504020204" pitchFamily="34" charset="0"/>
            </a:rPr>
            <a:t>Learners become producers rather than consumers</a:t>
          </a:r>
        </a:p>
      </dgm:t>
    </dgm:pt>
    <dgm:pt modelId="{2BD8E1C8-6030-4856-819A-1202164A5A03}" type="parTrans" cxnId="{FFA78354-4EA3-4DB2-AF00-2F333369A030}">
      <dgm:prSet/>
      <dgm:spPr/>
      <dgm:t>
        <a:bodyPr/>
        <a:lstStyle/>
        <a:p>
          <a:endParaRPr lang="en-US"/>
        </a:p>
      </dgm:t>
    </dgm:pt>
    <dgm:pt modelId="{5519B72F-EB31-414B-AE92-14BE0F8C2281}" type="sibTrans" cxnId="{FFA78354-4EA3-4DB2-AF00-2F333369A030}">
      <dgm:prSet/>
      <dgm:spPr/>
      <dgm:t>
        <a:bodyPr/>
        <a:lstStyle/>
        <a:p>
          <a:endParaRPr lang="en-US"/>
        </a:p>
      </dgm:t>
    </dgm:pt>
    <dgm:pt modelId="{BF1960AA-2F73-42D2-B515-18AE3D2AF87D}">
      <dgm:prSet custT="1"/>
      <dgm:spPr/>
      <dgm:t>
        <a:bodyPr/>
        <a:lstStyle/>
        <a:p>
          <a:pPr>
            <a:lnSpc>
              <a:spcPct val="100000"/>
            </a:lnSpc>
          </a:pPr>
          <a:r>
            <a:rPr lang="en-US" sz="2000">
              <a:latin typeface="Open Sans" panose="020B0606030504020204" pitchFamily="34" charset="0"/>
              <a:ea typeface="Open Sans" panose="020B0606030504020204" pitchFamily="34" charset="0"/>
              <a:cs typeface="Open Sans" panose="020B0606030504020204" pitchFamily="34" charset="0"/>
            </a:rPr>
            <a:t>Multi-media resources for a rich learning experience</a:t>
          </a:r>
        </a:p>
      </dgm:t>
    </dgm:pt>
    <dgm:pt modelId="{648E92A8-7902-44BC-A1DA-5032BA4839B8}" type="parTrans" cxnId="{B05744F5-0953-4D33-8270-BA15F13897AB}">
      <dgm:prSet/>
      <dgm:spPr/>
      <dgm:t>
        <a:bodyPr/>
        <a:lstStyle/>
        <a:p>
          <a:endParaRPr lang="en-US"/>
        </a:p>
      </dgm:t>
    </dgm:pt>
    <dgm:pt modelId="{8176D555-78A6-40DF-9C9E-49BCC47E4908}" type="sibTrans" cxnId="{B05744F5-0953-4D33-8270-BA15F13897AB}">
      <dgm:prSet/>
      <dgm:spPr/>
      <dgm:t>
        <a:bodyPr/>
        <a:lstStyle/>
        <a:p>
          <a:endParaRPr lang="en-US"/>
        </a:p>
      </dgm:t>
    </dgm:pt>
    <dgm:pt modelId="{5C98F897-CDE4-4076-91FA-C9712452B5F7}">
      <dgm:prSet custT="1"/>
      <dgm:spPr/>
      <dgm:t>
        <a:bodyPr/>
        <a:lstStyle/>
        <a:p>
          <a:pPr>
            <a:lnSpc>
              <a:spcPct val="100000"/>
            </a:lnSpc>
          </a:pPr>
          <a:r>
            <a:rPr lang="en-US" sz="2000">
              <a:latin typeface="Open Sans" panose="020B0606030504020204" pitchFamily="34" charset="0"/>
              <a:ea typeface="Open Sans" panose="020B0606030504020204" pitchFamily="34" charset="0"/>
              <a:cs typeface="Open Sans" panose="020B0606030504020204" pitchFamily="34" charset="0"/>
            </a:rPr>
            <a:t>Collaboration, sharing and interaction</a:t>
          </a:r>
        </a:p>
      </dgm:t>
    </dgm:pt>
    <dgm:pt modelId="{22BF56CD-C7D9-4B3F-B1F8-831953702FE8}" type="parTrans" cxnId="{F99C9D26-C112-4C2E-97CE-233FEB8DB86C}">
      <dgm:prSet/>
      <dgm:spPr/>
      <dgm:t>
        <a:bodyPr/>
        <a:lstStyle/>
        <a:p>
          <a:endParaRPr lang="en-US"/>
        </a:p>
      </dgm:t>
    </dgm:pt>
    <dgm:pt modelId="{15AD0B4B-6550-4757-B110-1870F7EE1897}" type="sibTrans" cxnId="{F99C9D26-C112-4C2E-97CE-233FEB8DB86C}">
      <dgm:prSet/>
      <dgm:spPr/>
      <dgm:t>
        <a:bodyPr/>
        <a:lstStyle/>
        <a:p>
          <a:endParaRPr lang="en-US"/>
        </a:p>
      </dgm:t>
    </dgm:pt>
    <dgm:pt modelId="{DF7A4C11-E7FC-40F2-9033-5E986433362A}">
      <dgm:prSet custT="1"/>
      <dgm:spPr/>
      <dgm:t>
        <a:bodyPr/>
        <a:lstStyle/>
        <a:p>
          <a:pPr>
            <a:lnSpc>
              <a:spcPct val="100000"/>
            </a:lnSpc>
          </a:pPr>
          <a:r>
            <a:rPr lang="en-US" sz="2000">
              <a:latin typeface="Open Sans" panose="020B0606030504020204" pitchFamily="34" charset="0"/>
              <a:ea typeface="Open Sans" panose="020B0606030504020204" pitchFamily="34" charset="0"/>
              <a:cs typeface="Open Sans" panose="020B0606030504020204" pitchFamily="34" charset="0"/>
            </a:rPr>
            <a:t>Personalized and contextual learning</a:t>
          </a:r>
        </a:p>
      </dgm:t>
    </dgm:pt>
    <dgm:pt modelId="{FE10C5C7-0E42-4875-B91F-62652EABD07C}" type="parTrans" cxnId="{2AF27BBE-1715-496D-A69D-28BD6681729A}">
      <dgm:prSet/>
      <dgm:spPr/>
      <dgm:t>
        <a:bodyPr/>
        <a:lstStyle/>
        <a:p>
          <a:endParaRPr lang="en-US"/>
        </a:p>
      </dgm:t>
    </dgm:pt>
    <dgm:pt modelId="{12E88A6D-892F-48E6-82CE-CD59A2B7F9AA}" type="sibTrans" cxnId="{2AF27BBE-1715-496D-A69D-28BD6681729A}">
      <dgm:prSet/>
      <dgm:spPr/>
      <dgm:t>
        <a:bodyPr/>
        <a:lstStyle/>
        <a:p>
          <a:endParaRPr lang="en-US"/>
        </a:p>
      </dgm:t>
    </dgm:pt>
    <dgm:pt modelId="{D7C8D6CE-243C-472E-B79B-63388E379247}" type="pres">
      <dgm:prSet presAssocID="{BD191428-549E-4F93-8C57-937E50D2E441}" presName="root" presStyleCnt="0">
        <dgm:presLayoutVars>
          <dgm:dir/>
          <dgm:resizeHandles val="exact"/>
        </dgm:presLayoutVars>
      </dgm:prSet>
      <dgm:spPr/>
    </dgm:pt>
    <dgm:pt modelId="{20760D9B-4C89-41AF-B15C-CD1DF12823A1}" type="pres">
      <dgm:prSet presAssocID="{9F5EEA63-74F9-4769-A130-B967F0088267}" presName="compNode" presStyleCnt="0"/>
      <dgm:spPr/>
    </dgm:pt>
    <dgm:pt modelId="{F8CEFA94-0C41-4A7B-82D7-B1F6EA4DC787}" type="pres">
      <dgm:prSet presAssocID="{9F5EEA63-74F9-4769-A130-B967F008826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pt>
    <dgm:pt modelId="{50544F64-57B2-4438-8CF0-65918BFAA627}" type="pres">
      <dgm:prSet presAssocID="{9F5EEA63-74F9-4769-A130-B967F0088267}" presName="spaceRect" presStyleCnt="0"/>
      <dgm:spPr/>
    </dgm:pt>
    <dgm:pt modelId="{9D8DD71F-03E3-4289-B15C-933969AC1084}" type="pres">
      <dgm:prSet presAssocID="{9F5EEA63-74F9-4769-A130-B967F0088267}" presName="textRect" presStyleLbl="revTx" presStyleIdx="0" presStyleCnt="4">
        <dgm:presLayoutVars>
          <dgm:chMax val="1"/>
          <dgm:chPref val="1"/>
        </dgm:presLayoutVars>
      </dgm:prSet>
      <dgm:spPr/>
    </dgm:pt>
    <dgm:pt modelId="{0C381818-82D0-4D67-96E6-04008C7CBB5C}" type="pres">
      <dgm:prSet presAssocID="{5519B72F-EB31-414B-AE92-14BE0F8C2281}" presName="sibTrans" presStyleCnt="0"/>
      <dgm:spPr/>
    </dgm:pt>
    <dgm:pt modelId="{F88A3B47-40CA-42E9-B9A4-FC74690C54C9}" type="pres">
      <dgm:prSet presAssocID="{BF1960AA-2F73-42D2-B515-18AE3D2AF87D}" presName="compNode" presStyleCnt="0"/>
      <dgm:spPr/>
    </dgm:pt>
    <dgm:pt modelId="{6932CA88-9B63-4CCF-AB61-CAC56213B3FD}" type="pres">
      <dgm:prSet presAssocID="{BF1960AA-2F73-42D2-B515-18AE3D2AF87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pt>
    <dgm:pt modelId="{7CD5B303-6F17-4592-AAFA-7CACB3D05B92}" type="pres">
      <dgm:prSet presAssocID="{BF1960AA-2F73-42D2-B515-18AE3D2AF87D}" presName="spaceRect" presStyleCnt="0"/>
      <dgm:spPr/>
    </dgm:pt>
    <dgm:pt modelId="{E47EDBFE-EF6E-4356-92AA-DE71418E807F}" type="pres">
      <dgm:prSet presAssocID="{BF1960AA-2F73-42D2-B515-18AE3D2AF87D}" presName="textRect" presStyleLbl="revTx" presStyleIdx="1" presStyleCnt="4">
        <dgm:presLayoutVars>
          <dgm:chMax val="1"/>
          <dgm:chPref val="1"/>
        </dgm:presLayoutVars>
      </dgm:prSet>
      <dgm:spPr/>
    </dgm:pt>
    <dgm:pt modelId="{B75962A4-BC65-4C90-9C1D-50FB8C7BD7E3}" type="pres">
      <dgm:prSet presAssocID="{8176D555-78A6-40DF-9C9E-49BCC47E4908}" presName="sibTrans" presStyleCnt="0"/>
      <dgm:spPr/>
    </dgm:pt>
    <dgm:pt modelId="{10363B18-F519-4DCA-8BA5-71E6ECAECCEC}" type="pres">
      <dgm:prSet presAssocID="{5C98F897-CDE4-4076-91FA-C9712452B5F7}" presName="compNode" presStyleCnt="0"/>
      <dgm:spPr/>
    </dgm:pt>
    <dgm:pt modelId="{93F49B9D-3467-477A-9607-51B03277A939}" type="pres">
      <dgm:prSet presAssocID="{5C98F897-CDE4-4076-91FA-C9712452B5F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pt>
    <dgm:pt modelId="{4BCAD061-7BC2-4005-A70E-9BE4A189ABA2}" type="pres">
      <dgm:prSet presAssocID="{5C98F897-CDE4-4076-91FA-C9712452B5F7}" presName="spaceRect" presStyleCnt="0"/>
      <dgm:spPr/>
    </dgm:pt>
    <dgm:pt modelId="{6A54E5B4-3623-48FA-96CD-4BCF0AE08636}" type="pres">
      <dgm:prSet presAssocID="{5C98F897-CDE4-4076-91FA-C9712452B5F7}" presName="textRect" presStyleLbl="revTx" presStyleIdx="2" presStyleCnt="4">
        <dgm:presLayoutVars>
          <dgm:chMax val="1"/>
          <dgm:chPref val="1"/>
        </dgm:presLayoutVars>
      </dgm:prSet>
      <dgm:spPr/>
    </dgm:pt>
    <dgm:pt modelId="{A4F3B331-4DEC-4848-96BA-5EBD205F28F2}" type="pres">
      <dgm:prSet presAssocID="{15AD0B4B-6550-4757-B110-1870F7EE1897}" presName="sibTrans" presStyleCnt="0"/>
      <dgm:spPr/>
    </dgm:pt>
    <dgm:pt modelId="{5CEED053-8068-45B5-96E1-83EFB5F0816A}" type="pres">
      <dgm:prSet presAssocID="{DF7A4C11-E7FC-40F2-9033-5E986433362A}" presName="compNode" presStyleCnt="0"/>
      <dgm:spPr/>
    </dgm:pt>
    <dgm:pt modelId="{DEF80B79-82E8-4BB5-9F42-17CB881E23C0}" type="pres">
      <dgm:prSet presAssocID="{DF7A4C11-E7FC-40F2-9033-5E986433362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pt>
    <dgm:pt modelId="{73B67C66-5D97-455F-8C1A-EDE3F06DA373}" type="pres">
      <dgm:prSet presAssocID="{DF7A4C11-E7FC-40F2-9033-5E986433362A}" presName="spaceRect" presStyleCnt="0"/>
      <dgm:spPr/>
    </dgm:pt>
    <dgm:pt modelId="{C7564F7B-AD64-4A5F-A23D-8CC0AF34A92C}" type="pres">
      <dgm:prSet presAssocID="{DF7A4C11-E7FC-40F2-9033-5E986433362A}" presName="textRect" presStyleLbl="revTx" presStyleIdx="3" presStyleCnt="4">
        <dgm:presLayoutVars>
          <dgm:chMax val="1"/>
          <dgm:chPref val="1"/>
        </dgm:presLayoutVars>
      </dgm:prSet>
      <dgm:spPr/>
    </dgm:pt>
  </dgm:ptLst>
  <dgm:cxnLst>
    <dgm:cxn modelId="{2C8E8C09-D325-48BB-AC61-83F132C491F4}" type="presOf" srcId="{BD191428-549E-4F93-8C57-937E50D2E441}" destId="{D7C8D6CE-243C-472E-B79B-63388E379247}" srcOrd="0" destOrd="0" presId="urn:microsoft.com/office/officeart/2018/2/layout/IconLabelList"/>
    <dgm:cxn modelId="{704F4A20-5C4C-42A0-B825-528B59A95BFA}" type="presOf" srcId="{9F5EEA63-74F9-4769-A130-B967F0088267}" destId="{9D8DD71F-03E3-4289-B15C-933969AC1084}" srcOrd="0" destOrd="0" presId="urn:microsoft.com/office/officeart/2018/2/layout/IconLabelList"/>
    <dgm:cxn modelId="{F99C9D26-C112-4C2E-97CE-233FEB8DB86C}" srcId="{BD191428-549E-4F93-8C57-937E50D2E441}" destId="{5C98F897-CDE4-4076-91FA-C9712452B5F7}" srcOrd="2" destOrd="0" parTransId="{22BF56CD-C7D9-4B3F-B1F8-831953702FE8}" sibTransId="{15AD0B4B-6550-4757-B110-1870F7EE1897}"/>
    <dgm:cxn modelId="{FFA78354-4EA3-4DB2-AF00-2F333369A030}" srcId="{BD191428-549E-4F93-8C57-937E50D2E441}" destId="{9F5EEA63-74F9-4769-A130-B967F0088267}" srcOrd="0" destOrd="0" parTransId="{2BD8E1C8-6030-4856-819A-1202164A5A03}" sibTransId="{5519B72F-EB31-414B-AE92-14BE0F8C2281}"/>
    <dgm:cxn modelId="{4ADE9FA4-96E4-4C10-9AEC-440BAF3720ED}" type="presOf" srcId="{5C98F897-CDE4-4076-91FA-C9712452B5F7}" destId="{6A54E5B4-3623-48FA-96CD-4BCF0AE08636}" srcOrd="0" destOrd="0" presId="urn:microsoft.com/office/officeart/2018/2/layout/IconLabelList"/>
    <dgm:cxn modelId="{2AF27BBE-1715-496D-A69D-28BD6681729A}" srcId="{BD191428-549E-4F93-8C57-937E50D2E441}" destId="{DF7A4C11-E7FC-40F2-9033-5E986433362A}" srcOrd="3" destOrd="0" parTransId="{FE10C5C7-0E42-4875-B91F-62652EABD07C}" sibTransId="{12E88A6D-892F-48E6-82CE-CD59A2B7F9AA}"/>
    <dgm:cxn modelId="{B05744F5-0953-4D33-8270-BA15F13897AB}" srcId="{BD191428-549E-4F93-8C57-937E50D2E441}" destId="{BF1960AA-2F73-42D2-B515-18AE3D2AF87D}" srcOrd="1" destOrd="0" parTransId="{648E92A8-7902-44BC-A1DA-5032BA4839B8}" sibTransId="{8176D555-78A6-40DF-9C9E-49BCC47E4908}"/>
    <dgm:cxn modelId="{8CB010F7-6A62-4452-A90F-BEE6B7EB0D0C}" type="presOf" srcId="{DF7A4C11-E7FC-40F2-9033-5E986433362A}" destId="{C7564F7B-AD64-4A5F-A23D-8CC0AF34A92C}" srcOrd="0" destOrd="0" presId="urn:microsoft.com/office/officeart/2018/2/layout/IconLabelList"/>
    <dgm:cxn modelId="{DC7D39F9-C219-43FC-8451-52CDDC784F38}" type="presOf" srcId="{BF1960AA-2F73-42D2-B515-18AE3D2AF87D}" destId="{E47EDBFE-EF6E-4356-92AA-DE71418E807F}" srcOrd="0" destOrd="0" presId="urn:microsoft.com/office/officeart/2018/2/layout/IconLabelList"/>
    <dgm:cxn modelId="{8B2B2A00-6743-470B-8898-C6FFEFA0617C}" type="presParOf" srcId="{D7C8D6CE-243C-472E-B79B-63388E379247}" destId="{20760D9B-4C89-41AF-B15C-CD1DF12823A1}" srcOrd="0" destOrd="0" presId="urn:microsoft.com/office/officeart/2018/2/layout/IconLabelList"/>
    <dgm:cxn modelId="{0D5655C4-3867-4E9E-A47A-9342C200F812}" type="presParOf" srcId="{20760D9B-4C89-41AF-B15C-CD1DF12823A1}" destId="{F8CEFA94-0C41-4A7B-82D7-B1F6EA4DC787}" srcOrd="0" destOrd="0" presId="urn:microsoft.com/office/officeart/2018/2/layout/IconLabelList"/>
    <dgm:cxn modelId="{032EF0C9-5DFF-449D-A022-CD3FA5B34A14}" type="presParOf" srcId="{20760D9B-4C89-41AF-B15C-CD1DF12823A1}" destId="{50544F64-57B2-4438-8CF0-65918BFAA627}" srcOrd="1" destOrd="0" presId="urn:microsoft.com/office/officeart/2018/2/layout/IconLabelList"/>
    <dgm:cxn modelId="{7ABC921F-C8BD-4A51-8970-502AD1B044DF}" type="presParOf" srcId="{20760D9B-4C89-41AF-B15C-CD1DF12823A1}" destId="{9D8DD71F-03E3-4289-B15C-933969AC1084}" srcOrd="2" destOrd="0" presId="urn:microsoft.com/office/officeart/2018/2/layout/IconLabelList"/>
    <dgm:cxn modelId="{506A6B00-690A-4A6E-99B8-73091DB16825}" type="presParOf" srcId="{D7C8D6CE-243C-472E-B79B-63388E379247}" destId="{0C381818-82D0-4D67-96E6-04008C7CBB5C}" srcOrd="1" destOrd="0" presId="urn:microsoft.com/office/officeart/2018/2/layout/IconLabelList"/>
    <dgm:cxn modelId="{87009979-39A2-4058-ACFE-04AAA8D9ADBE}" type="presParOf" srcId="{D7C8D6CE-243C-472E-B79B-63388E379247}" destId="{F88A3B47-40CA-42E9-B9A4-FC74690C54C9}" srcOrd="2" destOrd="0" presId="urn:microsoft.com/office/officeart/2018/2/layout/IconLabelList"/>
    <dgm:cxn modelId="{C236BF97-11B2-428D-BC6C-6FF50F158ADC}" type="presParOf" srcId="{F88A3B47-40CA-42E9-B9A4-FC74690C54C9}" destId="{6932CA88-9B63-4CCF-AB61-CAC56213B3FD}" srcOrd="0" destOrd="0" presId="urn:microsoft.com/office/officeart/2018/2/layout/IconLabelList"/>
    <dgm:cxn modelId="{765B0C06-27E7-4BDB-9E7F-D0626D24033F}" type="presParOf" srcId="{F88A3B47-40CA-42E9-B9A4-FC74690C54C9}" destId="{7CD5B303-6F17-4592-AAFA-7CACB3D05B92}" srcOrd="1" destOrd="0" presId="urn:microsoft.com/office/officeart/2018/2/layout/IconLabelList"/>
    <dgm:cxn modelId="{FFA2211A-11F1-4DB6-9848-059A909533DA}" type="presParOf" srcId="{F88A3B47-40CA-42E9-B9A4-FC74690C54C9}" destId="{E47EDBFE-EF6E-4356-92AA-DE71418E807F}" srcOrd="2" destOrd="0" presId="urn:microsoft.com/office/officeart/2018/2/layout/IconLabelList"/>
    <dgm:cxn modelId="{BEE0CA03-AB2F-4D49-81FD-AC4878AEE0C3}" type="presParOf" srcId="{D7C8D6CE-243C-472E-B79B-63388E379247}" destId="{B75962A4-BC65-4C90-9C1D-50FB8C7BD7E3}" srcOrd="3" destOrd="0" presId="urn:microsoft.com/office/officeart/2018/2/layout/IconLabelList"/>
    <dgm:cxn modelId="{0B384B45-D887-44B4-AB4B-FE4340799FB8}" type="presParOf" srcId="{D7C8D6CE-243C-472E-B79B-63388E379247}" destId="{10363B18-F519-4DCA-8BA5-71E6ECAECCEC}" srcOrd="4" destOrd="0" presId="urn:microsoft.com/office/officeart/2018/2/layout/IconLabelList"/>
    <dgm:cxn modelId="{28CB7B26-B31A-4D4C-98E5-E507ED16BB45}" type="presParOf" srcId="{10363B18-F519-4DCA-8BA5-71E6ECAECCEC}" destId="{93F49B9D-3467-477A-9607-51B03277A939}" srcOrd="0" destOrd="0" presId="urn:microsoft.com/office/officeart/2018/2/layout/IconLabelList"/>
    <dgm:cxn modelId="{94806457-B07E-4976-BD7F-5C89B0B9004F}" type="presParOf" srcId="{10363B18-F519-4DCA-8BA5-71E6ECAECCEC}" destId="{4BCAD061-7BC2-4005-A70E-9BE4A189ABA2}" srcOrd="1" destOrd="0" presId="urn:microsoft.com/office/officeart/2018/2/layout/IconLabelList"/>
    <dgm:cxn modelId="{C23F4F06-2159-4B28-B2B1-863E02337F61}" type="presParOf" srcId="{10363B18-F519-4DCA-8BA5-71E6ECAECCEC}" destId="{6A54E5B4-3623-48FA-96CD-4BCF0AE08636}" srcOrd="2" destOrd="0" presId="urn:microsoft.com/office/officeart/2018/2/layout/IconLabelList"/>
    <dgm:cxn modelId="{81D5C643-EE0E-42EB-BB7B-44880CFA967A}" type="presParOf" srcId="{D7C8D6CE-243C-472E-B79B-63388E379247}" destId="{A4F3B331-4DEC-4848-96BA-5EBD205F28F2}" srcOrd="5" destOrd="0" presId="urn:microsoft.com/office/officeart/2018/2/layout/IconLabelList"/>
    <dgm:cxn modelId="{1E8C6D3A-1C9D-495E-9899-C265A4A03CE6}" type="presParOf" srcId="{D7C8D6CE-243C-472E-B79B-63388E379247}" destId="{5CEED053-8068-45B5-96E1-83EFB5F0816A}" srcOrd="6" destOrd="0" presId="urn:microsoft.com/office/officeart/2018/2/layout/IconLabelList"/>
    <dgm:cxn modelId="{19BB4456-14EB-45EA-A13C-83DE96E42E0D}" type="presParOf" srcId="{5CEED053-8068-45B5-96E1-83EFB5F0816A}" destId="{DEF80B79-82E8-4BB5-9F42-17CB881E23C0}" srcOrd="0" destOrd="0" presId="urn:microsoft.com/office/officeart/2018/2/layout/IconLabelList"/>
    <dgm:cxn modelId="{4C0402BE-9340-4BF3-953B-EE157BD9823A}" type="presParOf" srcId="{5CEED053-8068-45B5-96E1-83EFB5F0816A}" destId="{73B67C66-5D97-455F-8C1A-EDE3F06DA373}" srcOrd="1" destOrd="0" presId="urn:microsoft.com/office/officeart/2018/2/layout/IconLabelList"/>
    <dgm:cxn modelId="{6497B335-2470-45CC-9D8A-66DE23499308}" type="presParOf" srcId="{5CEED053-8068-45B5-96E1-83EFB5F0816A}" destId="{C7564F7B-AD64-4A5F-A23D-8CC0AF34A92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A983F-3D02-433B-87EF-0B4DFF029049}">
      <dsp:nvSpPr>
        <dsp:cNvPr id="0" name=""/>
        <dsp:cNvSpPr/>
      </dsp:nvSpPr>
      <dsp:spPr>
        <a:xfrm>
          <a:off x="75167"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4A178E-D71E-4D71-A19C-70A8F3E45159}">
      <dsp:nvSpPr>
        <dsp:cNvPr id="0" name=""/>
        <dsp:cNvSpPr/>
      </dsp:nvSpPr>
      <dsp:spPr>
        <a:xfrm>
          <a:off x="355709"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1B780F-3E99-4C79-960F-01274D13F153}">
      <dsp:nvSpPr>
        <dsp:cNvPr id="0" name=""/>
        <dsp:cNvSpPr/>
      </dsp:nvSpPr>
      <dsp:spPr bwMode="white">
        <a:xfrm>
          <a:off x="1727863" y="469890"/>
          <a:ext cx="3697614"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b="1" kern="1200" dirty="0">
              <a:solidFill>
                <a:srgbClr val="4679BD"/>
              </a:solidFill>
            </a:rPr>
            <a:t>Teachers: </a:t>
          </a:r>
          <a:r>
            <a:rPr lang="en-US" sz="2100" kern="1200" dirty="0"/>
            <a:t>difficult to locate, adapt, and re-purpose OER material relevant to their work.  </a:t>
          </a:r>
        </a:p>
      </dsp:txBody>
      <dsp:txXfrm>
        <a:off x="1727863" y="469890"/>
        <a:ext cx="3697614" cy="1335915"/>
      </dsp:txXfrm>
    </dsp:sp>
    <dsp:sp modelId="{61F9A136-1CA1-43A2-9211-39CBC7A6B1CB}">
      <dsp:nvSpPr>
        <dsp:cNvPr id="0" name=""/>
        <dsp:cNvSpPr/>
      </dsp:nvSpPr>
      <dsp:spPr>
        <a:xfrm>
          <a:off x="5669307"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854147-423B-4AAA-B0C9-0C4C0018DD8D}">
      <dsp:nvSpPr>
        <dsp:cNvPr id="0" name=""/>
        <dsp:cNvSpPr/>
      </dsp:nvSpPr>
      <dsp:spPr>
        <a:xfrm>
          <a:off x="5949849"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59142C-2399-4E26-A3EF-1FE0CF83D959}">
      <dsp:nvSpPr>
        <dsp:cNvPr id="0" name=""/>
        <dsp:cNvSpPr/>
      </dsp:nvSpPr>
      <dsp:spPr bwMode="white">
        <a:xfrm>
          <a:off x="7291490"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b="1" kern="1200" dirty="0">
              <a:solidFill>
                <a:srgbClr val="4679BD"/>
              </a:solidFill>
              <a:latin typeface="Calibri" panose="020F0502020204030204"/>
              <a:ea typeface="+mn-ea"/>
              <a:cs typeface="+mn-cs"/>
            </a:rPr>
            <a:t>Learners: </a:t>
          </a:r>
          <a:r>
            <a:rPr lang="en-US" sz="2100" kern="1200" dirty="0"/>
            <a:t>OER should be more open and multi-modal. </a:t>
          </a:r>
        </a:p>
      </dsp:txBody>
      <dsp:txXfrm>
        <a:off x="7291490" y="469890"/>
        <a:ext cx="3148942" cy="1335915"/>
      </dsp:txXfrm>
    </dsp:sp>
    <dsp:sp modelId="{658CC367-E794-476E-9541-16DB14A9E08E}">
      <dsp:nvSpPr>
        <dsp:cNvPr id="0" name=""/>
        <dsp:cNvSpPr/>
      </dsp:nvSpPr>
      <dsp:spPr>
        <a:xfrm>
          <a:off x="75167"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00624C-9C0C-47D4-9F3D-379894D30BA0}">
      <dsp:nvSpPr>
        <dsp:cNvPr id="0" name=""/>
        <dsp:cNvSpPr/>
      </dsp:nvSpPr>
      <dsp:spPr>
        <a:xfrm>
          <a:off x="355709"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C30D84-0DB0-43CD-96FB-44DB7C06403D}">
      <dsp:nvSpPr>
        <dsp:cNvPr id="0" name=""/>
        <dsp:cNvSpPr/>
      </dsp:nvSpPr>
      <dsp:spPr bwMode="white">
        <a:xfrm>
          <a:off x="1697349"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b="1" kern="1200" dirty="0">
              <a:solidFill>
                <a:srgbClr val="4679BD"/>
              </a:solidFill>
              <a:latin typeface="Calibri" panose="020F0502020204030204"/>
              <a:ea typeface="+mn-ea"/>
              <a:cs typeface="+mn-cs"/>
            </a:rPr>
            <a:t>Technical support: </a:t>
          </a:r>
          <a:r>
            <a:rPr lang="en-US" sz="2100" kern="1200" dirty="0"/>
            <a:t>lack of standard practices in the packaging and re-use of OER.</a:t>
          </a:r>
        </a:p>
      </dsp:txBody>
      <dsp:txXfrm>
        <a:off x="1697349" y="2545532"/>
        <a:ext cx="3148942" cy="1335915"/>
      </dsp:txXfrm>
    </dsp:sp>
    <dsp:sp modelId="{C690EE8E-FCEA-4079-A72A-705C6780F343}">
      <dsp:nvSpPr>
        <dsp:cNvPr id="0" name=""/>
        <dsp:cNvSpPr/>
      </dsp:nvSpPr>
      <dsp:spPr>
        <a:xfrm>
          <a:off x="5394971"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86C3F0-F6F9-4805-AEC6-FADB460DB984}">
      <dsp:nvSpPr>
        <dsp:cNvPr id="0" name=""/>
        <dsp:cNvSpPr/>
      </dsp:nvSpPr>
      <dsp:spPr>
        <a:xfrm>
          <a:off x="5675513"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195A59-F833-435B-975E-93EBC5071AE0}">
      <dsp:nvSpPr>
        <dsp:cNvPr id="0" name=""/>
        <dsp:cNvSpPr/>
      </dsp:nvSpPr>
      <dsp:spPr bwMode="white">
        <a:xfrm>
          <a:off x="7017154"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b="1" kern="1200" dirty="0">
              <a:solidFill>
                <a:srgbClr val="4679BD"/>
              </a:solidFill>
              <a:latin typeface="Calibri" panose="020F0502020204030204"/>
              <a:ea typeface="+mn-ea"/>
              <a:cs typeface="+mn-cs"/>
            </a:rPr>
            <a:t>Management: </a:t>
          </a:r>
          <a:r>
            <a:rPr lang="en-US" sz="2100" kern="1200" dirty="0"/>
            <a:t>concerns regarding intellectual property; copyright issues and competition</a:t>
          </a:r>
        </a:p>
      </dsp:txBody>
      <dsp:txXfrm>
        <a:off x="7017154" y="2545532"/>
        <a:ext cx="3148942" cy="13359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EB577E-D8B8-4726-A8B0-F6EF72692C9A}">
      <dsp:nvSpPr>
        <dsp:cNvPr id="0" name=""/>
        <dsp:cNvSpPr/>
      </dsp:nvSpPr>
      <dsp:spPr bwMode="white">
        <a:xfrm>
          <a:off x="51" y="600353"/>
          <a:ext cx="4913783" cy="8064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Open Sans" panose="020B0606030504020204" pitchFamily="34" charset="0"/>
              <a:ea typeface="Open Sans" panose="020B0606030504020204" pitchFamily="34" charset="0"/>
              <a:cs typeface="Open Sans" panose="020B0606030504020204" pitchFamily="34" charset="0"/>
            </a:rPr>
            <a:t>FUNDING</a:t>
          </a:r>
        </a:p>
      </dsp:txBody>
      <dsp:txXfrm>
        <a:off x="51" y="600353"/>
        <a:ext cx="4913783" cy="806400"/>
      </dsp:txXfrm>
    </dsp:sp>
    <dsp:sp modelId="{FAB1FEBB-6E99-4CD7-952D-159E3CC540DD}">
      <dsp:nvSpPr>
        <dsp:cNvPr id="0" name=""/>
        <dsp:cNvSpPr/>
      </dsp:nvSpPr>
      <dsp:spPr bwMode="white">
        <a:xfrm>
          <a:off x="51" y="1406753"/>
          <a:ext cx="4913783" cy="234423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ctr" defTabSz="1244600">
            <a:lnSpc>
              <a:spcPct val="90000"/>
            </a:lnSpc>
            <a:spcBef>
              <a:spcPct val="0"/>
            </a:spcBef>
            <a:spcAft>
              <a:spcPct val="15000"/>
            </a:spcAft>
            <a:buFont typeface="Arial" panose="020B0604020202090204" pitchFamily="34" charset="0"/>
            <a:buNone/>
          </a:pPr>
          <a:r>
            <a:rPr lang="en-US" sz="2800" kern="1200" dirty="0">
              <a:latin typeface="Open Sans" panose="020B0606030504020204" pitchFamily="34" charset="0"/>
              <a:ea typeface="Open Sans" panose="020B0606030504020204" pitchFamily="34" charset="0"/>
              <a:cs typeface="Open Sans" panose="020B0606030504020204" pitchFamily="34" charset="0"/>
            </a:rPr>
            <a:t>Endowment</a:t>
          </a:r>
        </a:p>
        <a:p>
          <a:pPr marL="285750" lvl="1" indent="-285750" algn="ctr" defTabSz="1244600">
            <a:lnSpc>
              <a:spcPct val="90000"/>
            </a:lnSpc>
            <a:spcBef>
              <a:spcPct val="0"/>
            </a:spcBef>
            <a:spcAft>
              <a:spcPct val="15000"/>
            </a:spcAft>
            <a:buNone/>
          </a:pPr>
          <a:r>
            <a:rPr lang="en-US" sz="2800" kern="1200" dirty="0">
              <a:latin typeface="Open Sans" panose="020B0606030504020204" pitchFamily="34" charset="0"/>
              <a:ea typeface="Open Sans" panose="020B0606030504020204" pitchFamily="34" charset="0"/>
              <a:cs typeface="Open Sans" panose="020B0606030504020204" pitchFamily="34" charset="0"/>
            </a:rPr>
            <a:t>Membership</a:t>
          </a:r>
        </a:p>
        <a:p>
          <a:pPr marL="285750" lvl="1" indent="-285750" algn="ctr" defTabSz="1244600">
            <a:lnSpc>
              <a:spcPct val="90000"/>
            </a:lnSpc>
            <a:spcBef>
              <a:spcPct val="0"/>
            </a:spcBef>
            <a:spcAft>
              <a:spcPct val="15000"/>
            </a:spcAft>
            <a:buNone/>
          </a:pPr>
          <a:r>
            <a:rPr lang="en-US" sz="2800" kern="1200" dirty="0">
              <a:latin typeface="Open Sans" panose="020B0606030504020204" pitchFamily="34" charset="0"/>
              <a:ea typeface="Open Sans" panose="020B0606030504020204" pitchFamily="34" charset="0"/>
              <a:cs typeface="Open Sans" panose="020B0606030504020204" pitchFamily="34" charset="0"/>
            </a:rPr>
            <a:t>Collaboration</a:t>
          </a:r>
        </a:p>
        <a:p>
          <a:pPr marL="285750" lvl="1" indent="-285750" algn="ctr" defTabSz="1244600">
            <a:lnSpc>
              <a:spcPct val="90000"/>
            </a:lnSpc>
            <a:spcBef>
              <a:spcPct val="0"/>
            </a:spcBef>
            <a:spcAft>
              <a:spcPct val="15000"/>
            </a:spcAft>
            <a:buNone/>
          </a:pPr>
          <a:r>
            <a:rPr lang="en-US" sz="2800" kern="1200" dirty="0">
              <a:latin typeface="Open Sans" panose="020B0606030504020204" pitchFamily="34" charset="0"/>
              <a:ea typeface="Open Sans" panose="020B0606030504020204" pitchFamily="34" charset="0"/>
              <a:cs typeface="Open Sans" panose="020B0606030504020204" pitchFamily="34" charset="0"/>
            </a:rPr>
            <a:t>Institutional/governmental</a:t>
          </a:r>
        </a:p>
      </dsp:txBody>
      <dsp:txXfrm>
        <a:off x="51" y="1406753"/>
        <a:ext cx="4913783" cy="2344230"/>
      </dsp:txXfrm>
    </dsp:sp>
    <dsp:sp modelId="{452C2AAA-AD38-42B6-9D1A-3A13F9FE9FE3}">
      <dsp:nvSpPr>
        <dsp:cNvPr id="0" name=""/>
        <dsp:cNvSpPr/>
      </dsp:nvSpPr>
      <dsp:spPr bwMode="white">
        <a:xfrm>
          <a:off x="5601764" y="600353"/>
          <a:ext cx="4913783" cy="8064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Open Sans" panose="020B0606030504020204" pitchFamily="34" charset="0"/>
              <a:ea typeface="Open Sans" panose="020B0606030504020204" pitchFamily="34" charset="0"/>
              <a:cs typeface="Open Sans" panose="020B0606030504020204" pitchFamily="34" charset="0"/>
            </a:rPr>
            <a:t>BUSINESS</a:t>
          </a:r>
        </a:p>
      </dsp:txBody>
      <dsp:txXfrm>
        <a:off x="5601764" y="600353"/>
        <a:ext cx="4913783" cy="806400"/>
      </dsp:txXfrm>
    </dsp:sp>
    <dsp:sp modelId="{381E8CC7-D088-4E46-A164-5EB11E8F8963}">
      <dsp:nvSpPr>
        <dsp:cNvPr id="0" name=""/>
        <dsp:cNvSpPr/>
      </dsp:nvSpPr>
      <dsp:spPr bwMode="white">
        <a:xfrm>
          <a:off x="5601764" y="1406753"/>
          <a:ext cx="4913783" cy="234423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ctr" defTabSz="1244600">
            <a:lnSpc>
              <a:spcPct val="90000"/>
            </a:lnSpc>
            <a:spcBef>
              <a:spcPct val="0"/>
            </a:spcBef>
            <a:spcAft>
              <a:spcPct val="15000"/>
            </a:spcAft>
            <a:buFont typeface="Arial" panose="020B0604020202090204" pitchFamily="34" charset="0"/>
            <a:buNone/>
          </a:pPr>
          <a:r>
            <a:rPr lang="en-US" sz="2800" kern="1200" dirty="0">
              <a:latin typeface="Open Sans" panose="020B0606030504020204" pitchFamily="34" charset="0"/>
              <a:ea typeface="Open Sans" panose="020B0606030504020204" pitchFamily="34" charset="0"/>
              <a:cs typeface="Open Sans" panose="020B0606030504020204" pitchFamily="34" charset="0"/>
            </a:rPr>
            <a:t>Cross Subsidy</a:t>
          </a:r>
        </a:p>
        <a:p>
          <a:pPr marL="285750" lvl="1" indent="-285750" algn="ctr" defTabSz="1244600">
            <a:lnSpc>
              <a:spcPct val="90000"/>
            </a:lnSpc>
            <a:spcBef>
              <a:spcPct val="0"/>
            </a:spcBef>
            <a:spcAft>
              <a:spcPct val="15000"/>
            </a:spcAft>
            <a:buNone/>
          </a:pPr>
          <a:r>
            <a:rPr lang="en-US" sz="2800" kern="1200">
              <a:latin typeface="Open Sans" panose="020B0606030504020204" pitchFamily="34" charset="0"/>
              <a:ea typeface="Open Sans" panose="020B0606030504020204" pitchFamily="34" charset="0"/>
              <a:cs typeface="Open Sans" panose="020B0606030504020204" pitchFamily="34" charset="0"/>
            </a:rPr>
            <a:t>Ad-supported</a:t>
          </a:r>
          <a:endParaRPr lang="en-US" sz="2800" kern="1200" dirty="0">
            <a:latin typeface="Open Sans" panose="020B0606030504020204" pitchFamily="34" charset="0"/>
            <a:ea typeface="Open Sans" panose="020B0606030504020204" pitchFamily="34" charset="0"/>
            <a:cs typeface="Open Sans" panose="020B0606030504020204" pitchFamily="34" charset="0"/>
          </a:endParaRPr>
        </a:p>
        <a:p>
          <a:pPr marL="285750" lvl="1" indent="-285750" algn="ctr" defTabSz="1244600">
            <a:lnSpc>
              <a:spcPct val="90000"/>
            </a:lnSpc>
            <a:spcBef>
              <a:spcPct val="0"/>
            </a:spcBef>
            <a:spcAft>
              <a:spcPct val="15000"/>
            </a:spcAft>
            <a:buNone/>
          </a:pPr>
          <a:r>
            <a:rPr lang="en-US" sz="2800" kern="1200" dirty="0">
              <a:latin typeface="Open Sans" panose="020B0606030504020204" pitchFamily="34" charset="0"/>
              <a:ea typeface="Open Sans" panose="020B0606030504020204" pitchFamily="34" charset="0"/>
              <a:cs typeface="Open Sans" panose="020B0606030504020204" pitchFamily="34" charset="0"/>
            </a:rPr>
            <a:t>Freemium</a:t>
          </a:r>
        </a:p>
        <a:p>
          <a:pPr marL="285750" lvl="1" indent="-285750" algn="ctr" defTabSz="1244600">
            <a:lnSpc>
              <a:spcPct val="90000"/>
            </a:lnSpc>
            <a:spcBef>
              <a:spcPct val="0"/>
            </a:spcBef>
            <a:spcAft>
              <a:spcPct val="15000"/>
            </a:spcAft>
            <a:buNone/>
          </a:pPr>
          <a:r>
            <a:rPr lang="en-US" sz="2800" kern="1200" dirty="0">
              <a:latin typeface="Open Sans" panose="020B0606030504020204" pitchFamily="34" charset="0"/>
              <a:ea typeface="Open Sans" panose="020B0606030504020204" pitchFamily="34" charset="0"/>
              <a:cs typeface="Open Sans" panose="020B0606030504020204" pitchFamily="34" charset="0"/>
            </a:rPr>
            <a:t>Gift economy</a:t>
          </a:r>
        </a:p>
      </dsp:txBody>
      <dsp:txXfrm>
        <a:off x="5601764" y="1406753"/>
        <a:ext cx="4913783" cy="23442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C6DFF-DE92-4F09-8AC4-A19E37F71F1E}">
      <dsp:nvSpPr>
        <dsp:cNvPr id="0" name=""/>
        <dsp:cNvSpPr/>
      </dsp:nvSpPr>
      <dsp:spPr>
        <a:xfrm>
          <a:off x="1314449" y="749734"/>
          <a:ext cx="1051560"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41D5B4-EEBE-4280-AC52-792CA2E83853}">
      <dsp:nvSpPr>
        <dsp:cNvPr id="0" name=""/>
        <dsp:cNvSpPr/>
      </dsp:nvSpPr>
      <dsp:spPr>
        <a:xfrm>
          <a:off x="2429103" y="661436"/>
          <a:ext cx="120929" cy="22708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77DA39-2C94-47CB-87A2-0C47F1E8FFF7}">
      <dsp:nvSpPr>
        <dsp:cNvPr id="0" name=""/>
        <dsp:cNvSpPr/>
      </dsp:nvSpPr>
      <dsp:spPr>
        <a:xfrm>
          <a:off x="634866" y="201632"/>
          <a:ext cx="1096277" cy="109627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795412" y="362178"/>
        <a:ext cx="775185" cy="775185"/>
      </dsp:txXfrm>
    </dsp:sp>
    <dsp:sp modelId="{319F1717-F987-4703-9135-9C77F4EA664F}">
      <dsp:nvSpPr>
        <dsp:cNvPr id="0" name=""/>
        <dsp:cNvSpPr/>
      </dsp:nvSpPr>
      <dsp:spPr>
        <a:xfrm>
          <a:off x="0" y="1463506"/>
          <a:ext cx="2366010" cy="3002146"/>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l" defTabSz="889000">
            <a:lnSpc>
              <a:spcPct val="90000"/>
            </a:lnSpc>
            <a:spcBef>
              <a:spcPct val="0"/>
            </a:spcBef>
            <a:spcAft>
              <a:spcPct val="35000"/>
            </a:spcAft>
            <a:buNone/>
          </a:pPr>
          <a:r>
            <a:rPr lang="en-CA" sz="2000" b="1" kern="1200" dirty="0"/>
            <a:t>Allow adaptations of your work to be shared?</a:t>
          </a:r>
          <a:endParaRPr lang="en-US" sz="2000" b="1" kern="1200" dirty="0"/>
        </a:p>
        <a:p>
          <a:pPr marL="228600" lvl="1" indent="-228600" algn="l" defTabSz="889000">
            <a:lnSpc>
              <a:spcPct val="90000"/>
            </a:lnSpc>
            <a:spcBef>
              <a:spcPct val="0"/>
            </a:spcBef>
            <a:spcAft>
              <a:spcPct val="15000"/>
            </a:spcAft>
            <a:buChar char="•"/>
          </a:pPr>
          <a:r>
            <a:rPr lang="en-CA" sz="2000" kern="1200" dirty="0"/>
            <a:t>Yes</a:t>
          </a:r>
          <a:endParaRPr lang="en-US" sz="2000" kern="1200" dirty="0"/>
        </a:p>
        <a:p>
          <a:pPr marL="228600" lvl="1" indent="-228600" algn="l" defTabSz="889000">
            <a:lnSpc>
              <a:spcPct val="90000"/>
            </a:lnSpc>
            <a:spcBef>
              <a:spcPct val="0"/>
            </a:spcBef>
            <a:spcAft>
              <a:spcPct val="15000"/>
            </a:spcAft>
            <a:buChar char="•"/>
          </a:pPr>
          <a:r>
            <a:rPr lang="en-CA" sz="2000" kern="1200"/>
            <a:t>No</a:t>
          </a:r>
          <a:endParaRPr lang="en-US" sz="2000" kern="1200"/>
        </a:p>
        <a:p>
          <a:pPr marL="228600" lvl="1" indent="-228600" algn="l" defTabSz="889000">
            <a:lnSpc>
              <a:spcPct val="90000"/>
            </a:lnSpc>
            <a:spcBef>
              <a:spcPct val="0"/>
            </a:spcBef>
            <a:spcAft>
              <a:spcPct val="15000"/>
            </a:spcAft>
            <a:buChar char="•"/>
          </a:pPr>
          <a:r>
            <a:rPr lang="en-CA" sz="2000" kern="1200"/>
            <a:t>As long as others share alike</a:t>
          </a:r>
          <a:endParaRPr lang="en-US" sz="2000" kern="1200"/>
        </a:p>
      </dsp:txBody>
      <dsp:txXfrm>
        <a:off x="0" y="1936708"/>
        <a:ext cx="2366010" cy="2528944"/>
      </dsp:txXfrm>
    </dsp:sp>
    <dsp:sp modelId="{2613370B-6322-4AD0-9A97-2C986D853F81}">
      <dsp:nvSpPr>
        <dsp:cNvPr id="0" name=""/>
        <dsp:cNvSpPr/>
      </dsp:nvSpPr>
      <dsp:spPr>
        <a:xfrm>
          <a:off x="2628899" y="749698"/>
          <a:ext cx="2366010"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0ADD77-133C-4EDC-8E85-EF9BFBA0C068}">
      <dsp:nvSpPr>
        <dsp:cNvPr id="0" name=""/>
        <dsp:cNvSpPr/>
      </dsp:nvSpPr>
      <dsp:spPr>
        <a:xfrm>
          <a:off x="5058003" y="661403"/>
          <a:ext cx="120929" cy="227130"/>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56F6DD-E52B-4C9D-9137-6C3B01B82C9B}">
      <dsp:nvSpPr>
        <dsp:cNvPr id="0" name=""/>
        <dsp:cNvSpPr/>
      </dsp:nvSpPr>
      <dsp:spPr>
        <a:xfrm>
          <a:off x="3263766" y="201596"/>
          <a:ext cx="1096277" cy="109627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424312" y="362142"/>
        <a:ext cx="775185" cy="775185"/>
      </dsp:txXfrm>
    </dsp:sp>
    <dsp:sp modelId="{B39D65EE-9675-496A-AAD6-79B9C9801A42}">
      <dsp:nvSpPr>
        <dsp:cNvPr id="0" name=""/>
        <dsp:cNvSpPr/>
      </dsp:nvSpPr>
      <dsp:spPr>
        <a:xfrm>
          <a:off x="2628899" y="1463468"/>
          <a:ext cx="2366010" cy="3002146"/>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l" defTabSz="889000">
            <a:lnSpc>
              <a:spcPct val="90000"/>
            </a:lnSpc>
            <a:spcBef>
              <a:spcPct val="0"/>
            </a:spcBef>
            <a:spcAft>
              <a:spcPct val="35000"/>
            </a:spcAft>
            <a:buNone/>
          </a:pPr>
          <a:r>
            <a:rPr lang="en-CA" sz="2000" b="1" kern="1200" dirty="0"/>
            <a:t>Allow commercial uses of your work?</a:t>
          </a:r>
          <a:endParaRPr lang="en-US" sz="2000" kern="1200" dirty="0"/>
        </a:p>
        <a:p>
          <a:pPr marL="228600" lvl="1" indent="-228600" algn="l" defTabSz="889000">
            <a:lnSpc>
              <a:spcPct val="90000"/>
            </a:lnSpc>
            <a:spcBef>
              <a:spcPct val="0"/>
            </a:spcBef>
            <a:spcAft>
              <a:spcPct val="15000"/>
            </a:spcAft>
            <a:buChar char="•"/>
          </a:pPr>
          <a:r>
            <a:rPr lang="en-CA" sz="2000" kern="1200"/>
            <a:t>Yes</a:t>
          </a:r>
          <a:endParaRPr lang="en-US" sz="2000" kern="1200"/>
        </a:p>
        <a:p>
          <a:pPr marL="228600" lvl="1" indent="-228600" algn="l" defTabSz="889000">
            <a:lnSpc>
              <a:spcPct val="90000"/>
            </a:lnSpc>
            <a:spcBef>
              <a:spcPct val="0"/>
            </a:spcBef>
            <a:spcAft>
              <a:spcPct val="15000"/>
            </a:spcAft>
            <a:buChar char="•"/>
          </a:pPr>
          <a:r>
            <a:rPr lang="en-CA" sz="2000" kern="1200"/>
            <a:t>No</a:t>
          </a:r>
          <a:endParaRPr lang="en-US" sz="2000" kern="1200"/>
        </a:p>
      </dsp:txBody>
      <dsp:txXfrm>
        <a:off x="2628899" y="1936670"/>
        <a:ext cx="2366010" cy="2528944"/>
      </dsp:txXfrm>
    </dsp:sp>
    <dsp:sp modelId="{30AE9768-F8A6-432D-9D4F-0FA5F4F696E8}">
      <dsp:nvSpPr>
        <dsp:cNvPr id="0" name=""/>
        <dsp:cNvSpPr/>
      </dsp:nvSpPr>
      <dsp:spPr>
        <a:xfrm>
          <a:off x="5257800" y="749715"/>
          <a:ext cx="2366010"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F7BFA-933C-42D0-BA83-416273365EF3}">
      <dsp:nvSpPr>
        <dsp:cNvPr id="0" name=""/>
        <dsp:cNvSpPr/>
      </dsp:nvSpPr>
      <dsp:spPr>
        <a:xfrm>
          <a:off x="7686903" y="661417"/>
          <a:ext cx="120929" cy="227143"/>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56DEE5-D350-48B9-BA04-33DB138995AA}">
      <dsp:nvSpPr>
        <dsp:cNvPr id="0" name=""/>
        <dsp:cNvSpPr/>
      </dsp:nvSpPr>
      <dsp:spPr>
        <a:xfrm>
          <a:off x="5892666" y="201613"/>
          <a:ext cx="1096277" cy="109627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053212" y="362159"/>
        <a:ext cx="775185" cy="775185"/>
      </dsp:txXfrm>
    </dsp:sp>
    <dsp:sp modelId="{4D0C6491-725C-4CFB-8864-97AC5942DAF6}">
      <dsp:nvSpPr>
        <dsp:cNvPr id="0" name=""/>
        <dsp:cNvSpPr/>
      </dsp:nvSpPr>
      <dsp:spPr>
        <a:xfrm>
          <a:off x="5257800" y="1463506"/>
          <a:ext cx="2366010" cy="3002146"/>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l" defTabSz="889000">
            <a:lnSpc>
              <a:spcPct val="90000"/>
            </a:lnSpc>
            <a:spcBef>
              <a:spcPct val="0"/>
            </a:spcBef>
            <a:spcAft>
              <a:spcPct val="35000"/>
            </a:spcAft>
            <a:buNone/>
          </a:pPr>
          <a:r>
            <a:rPr lang="en-CA" sz="2000" b="1" kern="1200" dirty="0"/>
            <a:t>Select Licence</a:t>
          </a:r>
          <a:endParaRPr lang="en-US" sz="2000" b="1" kern="1200" dirty="0"/>
        </a:p>
      </dsp:txBody>
      <dsp:txXfrm>
        <a:off x="5257800" y="1936708"/>
        <a:ext cx="2366010" cy="2528944"/>
      </dsp:txXfrm>
    </dsp:sp>
    <dsp:sp modelId="{B035906A-9B31-4281-AE57-135E353CC06A}">
      <dsp:nvSpPr>
        <dsp:cNvPr id="0" name=""/>
        <dsp:cNvSpPr/>
      </dsp:nvSpPr>
      <dsp:spPr>
        <a:xfrm>
          <a:off x="7886700" y="749715"/>
          <a:ext cx="1183005"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59D2D5-E51C-4BCB-8580-156D93B38DC6}">
      <dsp:nvSpPr>
        <dsp:cNvPr id="0" name=""/>
        <dsp:cNvSpPr/>
      </dsp:nvSpPr>
      <dsp:spPr>
        <a:xfrm>
          <a:off x="8521566" y="201613"/>
          <a:ext cx="1096277" cy="109627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682112" y="362159"/>
        <a:ext cx="775185" cy="775185"/>
      </dsp:txXfrm>
    </dsp:sp>
    <dsp:sp modelId="{927B19DD-E34B-498B-8AAB-4FDB5F1B5ED8}">
      <dsp:nvSpPr>
        <dsp:cNvPr id="0" name=""/>
        <dsp:cNvSpPr/>
      </dsp:nvSpPr>
      <dsp:spPr>
        <a:xfrm>
          <a:off x="7886700" y="1463506"/>
          <a:ext cx="2366010" cy="3002146"/>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l" defTabSz="889000">
            <a:lnSpc>
              <a:spcPct val="90000"/>
            </a:lnSpc>
            <a:spcBef>
              <a:spcPct val="0"/>
            </a:spcBef>
            <a:spcAft>
              <a:spcPct val="35000"/>
            </a:spcAft>
            <a:buNone/>
          </a:pPr>
          <a:r>
            <a:rPr lang="en-CA" sz="2000" b="1" kern="1200" dirty="0"/>
            <a:t>Copy the Code to use</a:t>
          </a:r>
          <a:endParaRPr lang="en-US" sz="2000" b="1" kern="1200" dirty="0"/>
        </a:p>
      </dsp:txBody>
      <dsp:txXfrm>
        <a:off x="7886700" y="1936708"/>
        <a:ext cx="2366010" cy="25289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79631-6850-4D52-BFC8-F84A2F82C8D2}">
      <dsp:nvSpPr>
        <dsp:cNvPr id="0" name=""/>
        <dsp:cNvSpPr/>
      </dsp:nvSpPr>
      <dsp:spPr bwMode="white">
        <a:xfrm>
          <a:off x="7040007" y="1472757"/>
          <a:ext cx="2134750" cy="2134859"/>
        </a:xfrm>
        <a:prstGeom prst="ellipse">
          <a:avLst/>
        </a:prstGeom>
        <a:solidFill>
          <a:srgbClr val="EA1A73"/>
        </a:solidFill>
        <a:ln w="12700" cap="flat" cmpd="sng" algn="ctr">
          <a:solidFill>
            <a:sysClr val="window" lastClr="FFFFFF">
              <a:hueOff val="0"/>
              <a:satOff val="0"/>
              <a:lumOff val="0"/>
              <a:alphaOff val="0"/>
            </a:sysClr>
          </a:solidFill>
          <a:prstDash val="solid"/>
          <a:miter lim="800000"/>
        </a:ln>
        <a:effectLst/>
      </dsp:spPr>
      <dsp:style>
        <a:lnRef idx="2">
          <a:schemeClr val="lt1"/>
        </a:lnRef>
        <a:fillRef idx="1">
          <a:schemeClr val="accent2"/>
        </a:fillRef>
        <a:effectRef idx="0">
          <a:scrgbClr r="0" g="0" b="0"/>
        </a:effectRef>
        <a:fontRef idx="minor">
          <a:schemeClr val="lt1"/>
        </a:fontRef>
      </dsp:style>
    </dsp:sp>
    <dsp:sp modelId="{01021BE2-B05C-4052-8718-2C0467582E74}">
      <dsp:nvSpPr>
        <dsp:cNvPr id="0" name=""/>
        <dsp:cNvSpPr/>
      </dsp:nvSpPr>
      <dsp:spPr bwMode="white">
        <a:xfrm>
          <a:off x="7111409" y="1543932"/>
          <a:ext cx="1992861" cy="1992510"/>
        </a:xfrm>
        <a:prstGeom prst="ellipse">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sp:spPr>
      <dsp:style>
        <a:lnRef idx="2">
          <a:schemeClr val="accent2"/>
        </a:lnRef>
        <a:fillRef idx="1">
          <a:schemeClr val="lt1">
            <a:alpha val="90000"/>
          </a:schemeClr>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mn-ea"/>
              <a:cs typeface="+mn-cs"/>
            </a:rPr>
            <a:t>Credits for formal learning and/or Employment</a:t>
          </a:r>
        </a:p>
      </dsp:txBody>
      <dsp:txXfrm>
        <a:off x="7111409" y="1543932"/>
        <a:ext cx="1992861" cy="1992510"/>
      </dsp:txXfrm>
    </dsp:sp>
    <dsp:sp modelId="{9777A145-4046-4199-993D-821170269E48}">
      <dsp:nvSpPr>
        <dsp:cNvPr id="0" name=""/>
        <dsp:cNvSpPr/>
      </dsp:nvSpPr>
      <dsp:spPr bwMode="white">
        <a:xfrm rot="2700000">
          <a:off x="4824683" y="1472607"/>
          <a:ext cx="2134785" cy="2134785"/>
        </a:xfrm>
        <a:prstGeom prst="teardrop">
          <a:avLst>
            <a:gd name="adj" fmla="val 10000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hemeClr val="lt1"/>
        </a:lnRef>
        <a:fillRef idx="1">
          <a:schemeClr val="accent3"/>
        </a:fillRef>
        <a:effectRef idx="0">
          <a:scrgbClr r="0" g="0" b="0"/>
        </a:effectRef>
        <a:fontRef idx="minor">
          <a:schemeClr val="lt1"/>
        </a:fontRef>
      </dsp:style>
    </dsp:sp>
    <dsp:sp modelId="{7BA14F87-6812-45A7-90B9-DE9BB5871F17}">
      <dsp:nvSpPr>
        <dsp:cNvPr id="0" name=""/>
        <dsp:cNvSpPr/>
      </dsp:nvSpPr>
      <dsp:spPr bwMode="white">
        <a:xfrm>
          <a:off x="4905257" y="1543932"/>
          <a:ext cx="1992861" cy="1992510"/>
        </a:xfrm>
        <a:prstGeom prst="ellipse">
          <a:avLst/>
        </a:prstGeom>
        <a:solidFill>
          <a:sysClr val="window" lastClr="FFFFFF">
            <a:alpha val="90000"/>
            <a:hueOff val="0"/>
            <a:satOff val="0"/>
            <a:lumOff val="0"/>
            <a:alphaOff val="0"/>
          </a:sysClr>
        </a:solidFill>
        <a:ln w="12700" cap="flat" cmpd="sng" algn="ctr">
          <a:solidFill>
            <a:srgbClr val="A5A5A5">
              <a:hueOff val="0"/>
              <a:satOff val="0"/>
              <a:lumOff val="0"/>
              <a:alphaOff val="0"/>
            </a:srgbClr>
          </a:solidFill>
          <a:prstDash val="solid"/>
          <a:miter lim="800000"/>
        </a:ln>
        <a:effectLst/>
      </dsp:spPr>
      <dsp:style>
        <a:lnRef idx="2">
          <a:schemeClr val="accent3"/>
        </a:lnRef>
        <a:fillRef idx="1">
          <a:schemeClr val="lt1">
            <a:alpha val="90000"/>
          </a:schemeClr>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mn-ea"/>
              <a:cs typeface="+mn-cs"/>
            </a:rPr>
            <a:t>Proctored Test</a:t>
          </a:r>
        </a:p>
      </dsp:txBody>
      <dsp:txXfrm>
        <a:off x="4905257" y="1543932"/>
        <a:ext cx="1992861" cy="1992510"/>
      </dsp:txXfrm>
    </dsp:sp>
    <dsp:sp modelId="{A241D330-CBEE-4987-BA97-5E15E071FC06}">
      <dsp:nvSpPr>
        <dsp:cNvPr id="0" name=""/>
        <dsp:cNvSpPr/>
      </dsp:nvSpPr>
      <dsp:spPr bwMode="white">
        <a:xfrm rot="2700000">
          <a:off x="2627684" y="1472607"/>
          <a:ext cx="2134785" cy="2134785"/>
        </a:xfrm>
        <a:prstGeom prst="teardrop">
          <a:avLst>
            <a:gd name="adj" fmla="val 10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hemeClr val="lt1"/>
        </a:lnRef>
        <a:fillRef idx="1">
          <a:schemeClr val="accent4"/>
        </a:fillRef>
        <a:effectRef idx="0">
          <a:scrgbClr r="0" g="0" b="0"/>
        </a:effectRef>
        <a:fontRef idx="minor">
          <a:schemeClr val="lt1"/>
        </a:fontRef>
      </dsp:style>
    </dsp:sp>
    <dsp:sp modelId="{01B3B31A-87CF-4BBD-9095-3A17947CB700}">
      <dsp:nvSpPr>
        <dsp:cNvPr id="0" name=""/>
        <dsp:cNvSpPr/>
      </dsp:nvSpPr>
      <dsp:spPr bwMode="white">
        <a:xfrm>
          <a:off x="2699104" y="1543932"/>
          <a:ext cx="1992861" cy="1992510"/>
        </a:xfrm>
        <a:prstGeom prst="ellipse">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sp:spPr>
      <dsp:style>
        <a:lnRef idx="2">
          <a:schemeClr val="accent4"/>
        </a:lnRef>
        <a:fillRef idx="1">
          <a:schemeClr val="lt1">
            <a:alpha val="90000"/>
          </a:schemeClr>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mn-ea"/>
              <a:cs typeface="+mn-cs"/>
            </a:rPr>
            <a:t>Online Learning</a:t>
          </a:r>
        </a:p>
      </dsp:txBody>
      <dsp:txXfrm>
        <a:off x="2699104" y="1543932"/>
        <a:ext cx="1992861" cy="1992510"/>
      </dsp:txXfrm>
    </dsp:sp>
    <dsp:sp modelId="{25C45D56-74F7-4978-8CB2-810CA4FEDABA}">
      <dsp:nvSpPr>
        <dsp:cNvPr id="0" name=""/>
        <dsp:cNvSpPr/>
      </dsp:nvSpPr>
      <dsp:spPr bwMode="white">
        <a:xfrm rot="2700000">
          <a:off x="421532" y="1472607"/>
          <a:ext cx="2134785" cy="2134785"/>
        </a:xfrm>
        <a:prstGeom prst="teardrop">
          <a:avLst>
            <a:gd name="adj" fmla="val 1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hemeClr val="lt1"/>
        </a:lnRef>
        <a:fillRef idx="1">
          <a:schemeClr val="accent5"/>
        </a:fillRef>
        <a:effectRef idx="0">
          <a:scrgbClr r="0" g="0" b="0"/>
        </a:effectRef>
        <a:fontRef idx="minor">
          <a:schemeClr val="lt1"/>
        </a:fontRef>
      </dsp:style>
    </dsp:sp>
    <dsp:sp modelId="{D9D64BCF-FB63-4CDC-B784-A04CE9C97D54}">
      <dsp:nvSpPr>
        <dsp:cNvPr id="0" name=""/>
        <dsp:cNvSpPr/>
      </dsp:nvSpPr>
      <dsp:spPr bwMode="white">
        <a:xfrm>
          <a:off x="492952" y="1543932"/>
          <a:ext cx="1992861" cy="1992510"/>
        </a:xfrm>
        <a:prstGeom prst="ellipse">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hemeClr val="accent5"/>
        </a:lnRef>
        <a:fillRef idx="1">
          <a:schemeClr val="lt1">
            <a:alpha val="90000"/>
          </a:schemeClr>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panose="020F0502020204030204"/>
              <a:ea typeface="+mn-ea"/>
              <a:cs typeface="+mn-cs"/>
            </a:rPr>
            <a:t>Industry-Academic Partnership</a:t>
          </a:r>
        </a:p>
      </dsp:txBody>
      <dsp:txXfrm>
        <a:off x="492952" y="1543932"/>
        <a:ext cx="1992861" cy="19925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EFA94-0C41-4A7B-82D7-B1F6EA4DC787}">
      <dsp:nvSpPr>
        <dsp:cNvPr id="0" name=""/>
        <dsp:cNvSpPr/>
      </dsp:nvSpPr>
      <dsp:spPr>
        <a:xfrm>
          <a:off x="1042923" y="1158485"/>
          <a:ext cx="1088451" cy="10884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8DD71F-03E3-4289-B15C-933969AC1084}">
      <dsp:nvSpPr>
        <dsp:cNvPr id="0" name=""/>
        <dsp:cNvSpPr/>
      </dsp:nvSpPr>
      <dsp:spPr bwMode="white">
        <a:xfrm>
          <a:off x="377758" y="2625663"/>
          <a:ext cx="2418781"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Learners become producers rather than consumers</a:t>
          </a:r>
        </a:p>
      </dsp:txBody>
      <dsp:txXfrm>
        <a:off x="377758" y="2625663"/>
        <a:ext cx="2418781" cy="1057500"/>
      </dsp:txXfrm>
    </dsp:sp>
    <dsp:sp modelId="{6932CA88-9B63-4CCF-AB61-CAC56213B3FD}">
      <dsp:nvSpPr>
        <dsp:cNvPr id="0" name=""/>
        <dsp:cNvSpPr/>
      </dsp:nvSpPr>
      <dsp:spPr>
        <a:xfrm>
          <a:off x="3884991" y="1158485"/>
          <a:ext cx="1088451" cy="10884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7EDBFE-EF6E-4356-92AA-DE71418E807F}">
      <dsp:nvSpPr>
        <dsp:cNvPr id="0" name=""/>
        <dsp:cNvSpPr/>
      </dsp:nvSpPr>
      <dsp:spPr bwMode="white">
        <a:xfrm>
          <a:off x="3219826" y="2625663"/>
          <a:ext cx="2418781"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latin typeface="Open Sans" panose="020B0606030504020204" pitchFamily="34" charset="0"/>
              <a:ea typeface="Open Sans" panose="020B0606030504020204" pitchFamily="34" charset="0"/>
              <a:cs typeface="Open Sans" panose="020B0606030504020204" pitchFamily="34" charset="0"/>
            </a:rPr>
            <a:t>Multi-media resources for a rich learning experience</a:t>
          </a:r>
        </a:p>
      </dsp:txBody>
      <dsp:txXfrm>
        <a:off x="3219826" y="2625663"/>
        <a:ext cx="2418781" cy="1057500"/>
      </dsp:txXfrm>
    </dsp:sp>
    <dsp:sp modelId="{93F49B9D-3467-477A-9607-51B03277A939}">
      <dsp:nvSpPr>
        <dsp:cNvPr id="0" name=""/>
        <dsp:cNvSpPr/>
      </dsp:nvSpPr>
      <dsp:spPr>
        <a:xfrm>
          <a:off x="6727059" y="1158485"/>
          <a:ext cx="1088451" cy="10884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54E5B4-3623-48FA-96CD-4BCF0AE08636}">
      <dsp:nvSpPr>
        <dsp:cNvPr id="0" name=""/>
        <dsp:cNvSpPr/>
      </dsp:nvSpPr>
      <dsp:spPr bwMode="white">
        <a:xfrm>
          <a:off x="6061894" y="2625663"/>
          <a:ext cx="2418781"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latin typeface="Open Sans" panose="020B0606030504020204" pitchFamily="34" charset="0"/>
              <a:ea typeface="Open Sans" panose="020B0606030504020204" pitchFamily="34" charset="0"/>
              <a:cs typeface="Open Sans" panose="020B0606030504020204" pitchFamily="34" charset="0"/>
            </a:rPr>
            <a:t>Collaboration, sharing and interaction</a:t>
          </a:r>
        </a:p>
      </dsp:txBody>
      <dsp:txXfrm>
        <a:off x="6061894" y="2625663"/>
        <a:ext cx="2418781" cy="1057500"/>
      </dsp:txXfrm>
    </dsp:sp>
    <dsp:sp modelId="{DEF80B79-82E8-4BB5-9F42-17CB881E23C0}">
      <dsp:nvSpPr>
        <dsp:cNvPr id="0" name=""/>
        <dsp:cNvSpPr/>
      </dsp:nvSpPr>
      <dsp:spPr>
        <a:xfrm>
          <a:off x="9569127" y="1158485"/>
          <a:ext cx="1088451" cy="10884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64F7B-AD64-4A5F-A23D-8CC0AF34A92C}">
      <dsp:nvSpPr>
        <dsp:cNvPr id="0" name=""/>
        <dsp:cNvSpPr/>
      </dsp:nvSpPr>
      <dsp:spPr bwMode="white">
        <a:xfrm>
          <a:off x="8903963" y="2625663"/>
          <a:ext cx="2418781"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latin typeface="Open Sans" panose="020B0606030504020204" pitchFamily="34" charset="0"/>
              <a:ea typeface="Open Sans" panose="020B0606030504020204" pitchFamily="34" charset="0"/>
              <a:cs typeface="Open Sans" panose="020B0606030504020204" pitchFamily="34" charset="0"/>
            </a:rPr>
            <a:t>Personalized and contextual learning</a:t>
          </a:r>
        </a:p>
      </dsp:txBody>
      <dsp:txXfrm>
        <a:off x="8903963" y="2625663"/>
        <a:ext cx="2418781" cy="105750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contDir" val="sameDir"/>
            <dgm:param type="grDir" val="tL"/>
            <dgm:param type="flowDir" val="row"/>
          </dgm:alg>
        </dgm:if>
        <dgm:else name="Name5">
          <dgm:alg type="snake">
            <dgm:param type="contDir" val="sameDir"/>
            <dgm:param type="grDir" val="tR"/>
            <dgm:param type="flowDir" val="row"/>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parTxLTRAlign" val="l"/>
                  <dgm:param type="parTxRTLAlign" val="l"/>
                  <dgm:param type="shpTxLTRAlignCh" val="l"/>
                  <dgm:param type="shpTxRTLAlignCh" val="l"/>
                  <dgm:param type="txAnchorVert" val="mid"/>
                </dgm:alg>
              </dgm:if>
              <dgm:else name="Name9">
                <dgm:alg type="tx">
                  <dgm:param type="parTxLTRAlign" val="r"/>
                  <dgm:param type="parTxRTLAlign" val="r"/>
                  <dgm:param type="shpTxLTRAlignCh" val="r"/>
                  <dgm:param type="shpTxRTLAlignCh" val="r"/>
                  <dgm:param type="txAnchorVert" val="mid"/>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rPr/>
                <a:t>1</a:t>
              </a:r>
            </a:p>
          </dgm:t>
        </dgm:pt>
        <dgm:pt modelId="201" type="sibTrans" cxnId="5">
          <dgm:prSet phldrT="2"/>
          <dgm:t>
            <a:bodyPr/>
            <a:lstStyle/>
            <a:p>
              <a:r>
                <a:rPr/>
                <a:t>2</a:t>
              </a:r>
            </a:p>
          </dgm:t>
        </dgm:pt>
        <dgm:pt modelId="301" type="sibTrans" cxnId="6">
          <dgm:prSet phldrT="3"/>
          <dgm:t>
            <a:bodyPr/>
            <a:lstStyle/>
            <a:p>
              <a:r>
                <a:rP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parTxRTLAlign" val="l"/>
                <dgm:param type="txAnchorHorzCh" val="ctr"/>
                <dgm:param type="txAnchorVert" val="mid"/>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axis="self" ptType="node"/>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1">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parTxLTRAlign" val="l"/>
              <dgm:param type="stBulletLvl" val="1"/>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off" val="ctr"/>
          <dgm:param type="contDir" val="sameDir"/>
          <dgm:param type="grDir" val="tL"/>
          <dgm:param type="flowDir" val="row"/>
          <dgm:param type="horzAlign" val="ctr"/>
          <dgm:param type="vertAlign" val="mid"/>
        </dgm:alg>
      </dgm:if>
      <dgm:else name="Name2">
        <dgm:alg type="snake">
          <dgm:param type="off" val="ctr"/>
          <dgm:param type="contDir" val="sameDir"/>
          <dgm:param type="grDir" val="tR"/>
          <dgm:param type="flowDir" val="row"/>
          <dgm:param type="horzAlign" val="ctr"/>
          <dgm:param type="vertAlign" val="mid"/>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6D465C-3365-4308-8898-F41FE7C2BA47}" type="datetimeFigureOut">
              <a:rPr lang="en-CA" smtClean="0"/>
              <a:t>2025-03-17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8B844-0147-46AB-ACF8-120CFD93E2C2}" type="slidenum">
              <a:rPr lang="en-CA" smtClean="0"/>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tu.int/en/ITU-D/Statistics/Pages/stat/default.aspx"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data.worldbank.org/indicator/EG.ELC.ACCS.ZS?locations=ZG"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927D9-A366-D54F-BE5E-1A4C00221075}" type="slidenum">
              <a:rPr lang="en-US" smtClean="0"/>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927D9-A366-D54F-BE5E-1A4C00221075}" type="slidenum">
              <a:rPr lang="en-US" smtClean="0"/>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6FFD71-0FC1-4B3B-A0F1-6A1FF688BBE5}" type="slidenum">
              <a:rPr lang="en-US" smtClean="0"/>
              <a:t>36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927D9-A366-D54F-BE5E-1A4C00221075}" type="slidenum">
              <a:rPr lang="en-US" smtClean="0"/>
              <a:t>38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endParaRPr lang="en-CA" kern="0" dirty="0">
              <a:latin typeface="Times New Roman" panose="02020603050405020304" pitchFamily="18" charset="0"/>
              <a:ea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CA" kern="0" dirty="0">
                <a:latin typeface="Times New Roman" panose="02020603050405020304" pitchFamily="18" charset="0"/>
                <a:ea typeface="Times New Roman" panose="02020603050405020304" pitchFamily="18" charset="0"/>
                <a:cs typeface="Times New Roman" panose="02020603050405020304" pitchFamily="18" charset="0"/>
              </a:rPr>
              <a:t>The digital divide continues to be a significant challenge in Africa. </a:t>
            </a:r>
          </a:p>
          <a:p>
            <a:pPr>
              <a:buFont typeface="Wingdings" panose="05000000000000000000" pitchFamily="2" charset="2"/>
              <a:buChar char="§"/>
            </a:pPr>
            <a:r>
              <a:rPr lang="en-CA" kern="0" dirty="0">
                <a:latin typeface="Times New Roman" panose="02020603050405020304" pitchFamily="18" charset="0"/>
                <a:ea typeface="Times New Roman" panose="02020603050405020304" pitchFamily="18" charset="0"/>
                <a:cs typeface="Times New Roman" panose="02020603050405020304" pitchFamily="18" charset="0"/>
              </a:rPr>
              <a:t>Many schools and educators lack the resources and training necessary to utilise technology effectively.</a:t>
            </a: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endParaRPr lang="en-CA" kern="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15"/>
              </a:spcAft>
            </a:pPr>
            <a:r>
              <a:rPr lang="en-CA" kern="0" dirty="0">
                <a:latin typeface="Times New Roman" panose="02020603050405020304" pitchFamily="18" charset="0"/>
                <a:ea typeface="Times New Roman" panose="02020603050405020304" pitchFamily="18" charset="0"/>
                <a:cs typeface="Times New Roman" panose="02020603050405020304" pitchFamily="18" charset="0"/>
              </a:rPr>
              <a:t>Generic data </a:t>
            </a:r>
          </a:p>
          <a:p>
            <a:pPr>
              <a:lnSpc>
                <a:spcPct val="107000"/>
              </a:lnSpc>
              <a:spcAft>
                <a:spcPts val="815"/>
              </a:spcAft>
            </a:pPr>
            <a:r>
              <a:rPr lang="en-CA" kern="0" dirty="0">
                <a:latin typeface="Times New Roman" panose="02020603050405020304" pitchFamily="18" charset="0"/>
                <a:ea typeface="Times New Roman" panose="02020603050405020304" pitchFamily="18" charset="0"/>
                <a:cs typeface="Times New Roman" panose="02020603050405020304" pitchFamily="18" charset="0"/>
              </a:rPr>
              <a:t>. Internet usage:</a:t>
            </a: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buSzPts val="1000"/>
              <a:tabLst>
                <a:tab pos="466090" algn="l"/>
              </a:tabLst>
            </a:pPr>
            <a:r>
              <a:rPr lang="en-CA" kern="0" dirty="0">
                <a:latin typeface="Times New Roman" panose="02020603050405020304" pitchFamily="18" charset="0"/>
                <a:ea typeface="Times New Roman" panose="02020603050405020304" pitchFamily="18" charset="0"/>
                <a:cs typeface="Times New Roman" panose="02020603050405020304" pitchFamily="18" charset="0"/>
              </a:rPr>
              <a:t>In 2021, only 28.2% of individuals in Africa used the internet, compared to the global average of 53.6%. Source: International Telecommunication Union (ITU) - </a:t>
            </a:r>
            <a:r>
              <a:rPr lang="en-CA" u="sng" kern="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https://www.itu.int/en/ITU-D/Statistics/Pages/stat/default.aspx</a:t>
            </a:r>
            <a:endParaRPr lang="en-CA" u="sng" kern="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15"/>
              </a:spcAft>
              <a:buSzPts val="1000"/>
              <a:tabLst>
                <a:tab pos="466090" algn="l"/>
              </a:tabLst>
            </a:pP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CA" kern="0" dirty="0">
                <a:latin typeface="Times New Roman" panose="02020603050405020304" pitchFamily="18" charset="0"/>
                <a:ea typeface="Times New Roman" panose="02020603050405020304" pitchFamily="18" charset="0"/>
                <a:cs typeface="Times New Roman" panose="02020603050405020304" pitchFamily="18" charset="0"/>
              </a:rPr>
              <a:t>b. Mobile broadband subscriptions:</a:t>
            </a: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buSzPts val="1000"/>
              <a:tabLst>
                <a:tab pos="466090" algn="l"/>
              </a:tabLst>
            </a:pPr>
            <a:r>
              <a:rPr lang="en-CA" kern="0" dirty="0">
                <a:latin typeface="Times New Roman" panose="02020603050405020304" pitchFamily="18" charset="0"/>
                <a:ea typeface="Times New Roman" panose="02020603050405020304" pitchFamily="18" charset="0"/>
                <a:cs typeface="Times New Roman" panose="02020603050405020304" pitchFamily="18" charset="0"/>
              </a:rPr>
              <a:t>In 2020, there were 82 mobile broadband subscriptions per 100 inhabitants in Africa, compared to the global average of 111. Source: International Telecommunication Union (ITU) - </a:t>
            </a:r>
            <a:r>
              <a:rPr lang="en-CA" u="sng" kern="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https://www.itu.int/en/ITU-D/Statistics/Pages/stat/default.aspx</a:t>
            </a:r>
            <a:endParaRPr lang="en-CA" u="sng" kern="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15"/>
              </a:spcAft>
              <a:buSzPts val="1000"/>
              <a:tabLst>
                <a:tab pos="466090" algn="l"/>
              </a:tabLst>
            </a:pP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CA" kern="0" dirty="0">
                <a:latin typeface="Times New Roman" panose="02020603050405020304" pitchFamily="18" charset="0"/>
                <a:ea typeface="Times New Roman" panose="02020603050405020304" pitchFamily="18" charset="0"/>
                <a:cs typeface="Times New Roman" panose="02020603050405020304" pitchFamily="18" charset="0"/>
              </a:rPr>
              <a:t>c. Access to electricity:</a:t>
            </a: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buSzPts val="1000"/>
              <a:tabLst>
                <a:tab pos="466090" algn="l"/>
              </a:tabLst>
            </a:pPr>
            <a:r>
              <a:rPr lang="en-CA" kern="0" dirty="0">
                <a:latin typeface="Times New Roman" panose="02020603050405020304" pitchFamily="18" charset="0"/>
                <a:ea typeface="Times New Roman" panose="02020603050405020304" pitchFamily="18" charset="0"/>
                <a:cs typeface="Times New Roman" panose="02020603050405020304" pitchFamily="18" charset="0"/>
              </a:rPr>
              <a:t>In 2019, only 48% of the population in Sub-Saharan Africa had access to electricity. Source: World Bank - </a:t>
            </a:r>
            <a:r>
              <a:rPr lang="en-CA" u="sng" kern="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4"/>
              </a:rPr>
              <a:t>https://data.worldbank.org/indicator/EG.ELC.ACCS.ZS?locations=ZG</a:t>
            </a:r>
            <a:endParaRPr lang="en-CA" kern="100" dirty="0">
              <a:latin typeface="Calibri" panose="020F0502020204030204" pitchFamily="34" charset="0"/>
              <a:ea typeface="Calibri" panose="020F0502020204030204" pitchFamily="34" charset="0"/>
              <a:cs typeface="Times New Roman" panose="02020603050405020304" pitchFamily="18" charset="0"/>
            </a:endParaRPr>
          </a:p>
          <a:p>
            <a:endParaRPr lang="en-CA" dirty="0"/>
          </a:p>
          <a:p>
            <a:r>
              <a:rPr lang="en-CA" sz="1800" dirty="0">
                <a:latin typeface="Calibri" panose="020F0502020204030204" pitchFamily="34" charset="0"/>
                <a:ea typeface="Calibri" panose="020F0502020204030204" pitchFamily="34" charset="0"/>
                <a:cs typeface="Times New Roman" panose="02020603050405020304" pitchFamily="18" charset="0"/>
              </a:rPr>
              <a:t>Even where access to mobile devices among adults has reached 100% in some African countries (e.g., South Africa, Namibia and Zimbabwe), although a rural-urban divide persists in most, and women and girls often have less access than men</a:t>
            </a:r>
          </a:p>
          <a:p>
            <a:endParaRPr lang="en-CA" sz="1800" dirty="0">
              <a:latin typeface="Calibri" panose="020F0502020204030204" pitchFamily="34" charset="0"/>
              <a:ea typeface="Calibri" panose="020F0502020204030204" pitchFamily="34" charset="0"/>
              <a:cs typeface="Times New Roman" panose="02020603050405020304" pitchFamily="18" charset="0"/>
            </a:endParaRPr>
          </a:p>
          <a:p>
            <a:r>
              <a:rPr lang="en-CA" sz="1800" dirty="0" err="1">
                <a:latin typeface="Calibri" panose="020F0502020204030204" pitchFamily="34" charset="0"/>
                <a:ea typeface="Calibri" panose="020F0502020204030204" pitchFamily="34" charset="0"/>
                <a:cs typeface="Times New Roman" panose="02020603050405020304" pitchFamily="18" charset="0"/>
              </a:rPr>
              <a:t>Laurillard</a:t>
            </a:r>
            <a:r>
              <a:rPr lang="en-CA" sz="1800" dirty="0">
                <a:latin typeface="Calibri" panose="020F0502020204030204" pitchFamily="34" charset="0"/>
                <a:ea typeface="Calibri" panose="020F0502020204030204" pitchFamily="34" charset="0"/>
                <a:cs typeface="Times New Roman" panose="02020603050405020304" pitchFamily="18" charset="0"/>
              </a:rPr>
              <a:t> D, Kennedy E, Wang T. </a:t>
            </a:r>
            <a:r>
              <a:rPr lang="en-CA" sz="1800" i="1" dirty="0">
                <a:latin typeface="Calibri" panose="020F0502020204030204" pitchFamily="34" charset="0"/>
                <a:ea typeface="Calibri" panose="020F0502020204030204" pitchFamily="34" charset="0"/>
                <a:cs typeface="Times New Roman" panose="02020603050405020304" pitchFamily="18" charset="0"/>
              </a:rPr>
              <a:t>How could digital learning at scale address the issue of equity in education? </a:t>
            </a:r>
            <a:r>
              <a:rPr lang="en-CA" sz="1800" dirty="0">
                <a:latin typeface="Calibri" panose="020F0502020204030204" pitchFamily="34" charset="0"/>
                <a:ea typeface="Calibri" panose="020F0502020204030204" pitchFamily="34" charset="0"/>
                <a:cs typeface="Times New Roman" panose="02020603050405020304" pitchFamily="18" charset="0"/>
              </a:rPr>
              <a:t>(Learning at Scale for the Global South). Foundation for Information Technology Education and Development; 2018. </a:t>
            </a:r>
            <a:r>
              <a:rPr lang="en-CA" sz="1800" dirty="0">
                <a:solidFill>
                  <a:srgbClr val="2196D1"/>
                </a:solidFill>
                <a:latin typeface="Calibri" panose="020F0502020204030204" pitchFamily="34" charset="0"/>
                <a:ea typeface="Calibri" panose="020F0502020204030204" pitchFamily="34" charset="0"/>
                <a:cs typeface="Times New Roman" panose="02020603050405020304" pitchFamily="18" charset="0"/>
              </a:rPr>
              <a:t>http://dl4d.or g/wp-content/uploads/2019/03/Learning-at-Scale-for-the-Global-South-Main- Paper.pdf</a:t>
            </a:r>
            <a:r>
              <a:rPr lang="en-CA" sz="1800" dirty="0">
                <a:latin typeface="Calibri" panose="020F0502020204030204" pitchFamily="34" charset="0"/>
                <a:ea typeface="Calibri" panose="020F0502020204030204" pitchFamily="34" charset="0"/>
                <a:cs typeface="Times New Roman" panose="02020603050405020304" pitchFamily="18" charset="0"/>
              </a:rPr>
              <a:t>. </a:t>
            </a:r>
          </a:p>
          <a:p>
            <a:r>
              <a:rPr lang="en-US" dirty="0"/>
              <a:t>Low level of absorption in the world of work</a:t>
            </a:r>
          </a:p>
          <a:p>
            <a:r>
              <a:rPr lang="en-US" dirty="0"/>
              <a:t>450 million disconnected from the opportunities offered by the digital economy</a:t>
            </a:r>
          </a:p>
          <a:p>
            <a:endParaRPr lang="en-CA" dirty="0"/>
          </a:p>
        </p:txBody>
      </p:sp>
      <p:sp>
        <p:nvSpPr>
          <p:cNvPr id="4" name="Slide Number Placeholder 3"/>
          <p:cNvSpPr>
            <a:spLocks noGrp="1"/>
          </p:cNvSpPr>
          <p:nvPr>
            <p:ph type="sldNum" sz="quarter" idx="5"/>
          </p:nvPr>
        </p:nvSpPr>
        <p:spPr/>
        <p:txBody>
          <a:bodyPr/>
          <a:lstStyle/>
          <a:p>
            <a:fld id="{C1B3474D-C696-4942-AC3F-00D155D672E7}" type="slidenum">
              <a:rPr lang="en-CA" smtClean="0"/>
              <a:t>50</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22"/>
          <p:cNvSpPr>
            <a:spLocks noGrp="1" noChangeArrowheads="1"/>
          </p:cNvSpPr>
          <p:nvPr>
            <p:ph type="sldNum"/>
          </p:nvPr>
        </p:nvSpPr>
        <p:spPr/>
        <p:txBody>
          <a:bodyPr/>
          <a:lstStyle/>
          <a:p>
            <a:fld id="{04D030D3-C21A-EA41-90DC-489438BB9A6D}" type="slidenum">
              <a:rPr lang="en-CA" altLang="en-US"/>
              <a:t>51</a:t>
            </a:fld>
            <a:endParaRPr lang="en-CA" altLang="en-US"/>
          </a:p>
        </p:txBody>
      </p:sp>
      <p:sp>
        <p:nvSpPr>
          <p:cNvPr id="210945" name="Text Box 1"/>
          <p:cNvSpPr txBox="1">
            <a:spLocks noGrp="1" noRot="1" noChangeAspect="1" noChangeArrowheads="1"/>
          </p:cNvSpPr>
          <p:nvPr>
            <p:ph type="sldImg"/>
          </p:nvPr>
        </p:nvSpPr>
        <p:spPr bwMode="auto">
          <a:xfrm>
            <a:off x="533400" y="754063"/>
            <a:ext cx="6705600" cy="3771900"/>
          </a:xfrm>
          <a:prstGeom prst="rect">
            <a:avLst/>
          </a:prstGeom>
          <a:solidFill>
            <a:srgbClr val="FFFFFF"/>
          </a:solidFill>
          <a:ln>
            <a:solidFill>
              <a:srgbClr val="000000"/>
            </a:solidFill>
            <a:miter lim="800000"/>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6" name="Text Box 2"/>
          <p:cNvSpPr txBox="1">
            <a:spLocks noGrp="1" noChangeArrowheads="1"/>
          </p:cNvSpPr>
          <p:nvPr>
            <p:ph type="body" idx="1"/>
          </p:nvPr>
        </p:nvSpPr>
        <p:spPr bwMode="auto">
          <a:xfrm>
            <a:off x="777875" y="4776788"/>
            <a:ext cx="6218238" cy="4525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189230" eaLnBrk="1" hangingPunct="1">
              <a:spcBef>
                <a:spcPct val="0"/>
              </a:spcBef>
              <a:buClrTx/>
              <a:buFontTx/>
              <a:buNone/>
              <a:tabLst>
                <a:tab pos="215900" algn="l"/>
                <a:tab pos="663575" algn="l"/>
                <a:tab pos="1112520" algn="l"/>
                <a:tab pos="1562100" algn="l"/>
                <a:tab pos="2011045" algn="l"/>
                <a:tab pos="2460625" algn="l"/>
                <a:tab pos="2909570" algn="l"/>
                <a:tab pos="3359150" algn="l"/>
                <a:tab pos="3808095" algn="l"/>
                <a:tab pos="4257675" algn="l"/>
                <a:tab pos="4706620" algn="l"/>
                <a:tab pos="5156200" algn="l"/>
                <a:tab pos="5605145" algn="l"/>
                <a:tab pos="6054725" algn="l"/>
                <a:tab pos="6503670" algn="l"/>
                <a:tab pos="6953250" algn="l"/>
                <a:tab pos="7402195" algn="l"/>
                <a:tab pos="7851775" algn="l"/>
                <a:tab pos="8300720" algn="l"/>
                <a:tab pos="8750300" algn="l"/>
                <a:tab pos="9199245" algn="l"/>
              </a:tabLst>
            </a:pPr>
            <a:r>
              <a:rPr lang="en-CA" altLang="en-US" sz="2000">
                <a:latin typeface="Arial" panose="020B0604020202090204" pitchFamily="34" charset="0"/>
                <a:ea typeface="MS PGothic" panose="020B0600070205080204" pitchFamily="34" charset="-128"/>
              </a:rPr>
              <a:t>http://t1.gstatic.com/images?q=tbn:ANd9GcQDrZ2_qERetFBATyxwrFRdzLppa0A4HTg680pauoHxyM3FR4Jm</a:t>
            </a:r>
          </a:p>
        </p:txBody>
      </p:sp>
      <p:sp>
        <p:nvSpPr>
          <p:cNvPr id="210947" name="Text Box 3"/>
          <p:cNvSpPr txBox="1">
            <a:spLocks noChangeArrowheads="1"/>
          </p:cNvSpPr>
          <p:nvPr/>
        </p:nvSpPr>
        <p:spPr bwMode="auto">
          <a:xfrm>
            <a:off x="4402138" y="9553575"/>
            <a:ext cx="3367087"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000000"/>
                </a:solidFill>
                <a:latin typeface="Arial" panose="020B0604020202090204" pitchFamily="34" charset="0"/>
                <a:ea typeface="宋体" panose="02010600030101010101" pitchFamily="2" charset="-122"/>
              </a:defRPr>
            </a:lvl1pPr>
            <a:lvl2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000000"/>
                </a:solidFill>
                <a:latin typeface="Arial" panose="020B0604020202090204" pitchFamily="34" charset="0"/>
                <a:ea typeface="宋体" panose="02010600030101010101" pitchFamily="2" charset="-122"/>
              </a:defRPr>
            </a:lvl2pPr>
            <a:lvl3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000000"/>
                </a:solidFill>
                <a:latin typeface="Arial" panose="020B0604020202090204" pitchFamily="34" charset="0"/>
                <a:ea typeface="宋体" panose="02010600030101010101" pitchFamily="2" charset="-122"/>
              </a:defRPr>
            </a:lvl3pPr>
            <a:lvl4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000000"/>
                </a:solidFill>
                <a:latin typeface="Arial" panose="020B0604020202090204" pitchFamily="34" charset="0"/>
                <a:ea typeface="宋体" panose="02010600030101010101" pitchFamily="2" charset="-122"/>
              </a:defRPr>
            </a:lvl4pPr>
            <a:lvl5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000000"/>
                </a:solidFill>
                <a:latin typeface="Arial" panose="020B0604020202090204" pitchFamily="34" charset="0"/>
                <a:ea typeface="宋体" panose="02010600030101010101" pitchFamily="2" charset="-122"/>
              </a:defRPr>
            </a:lvl5pPr>
            <a:lvl6pPr marL="2514600" indent="-228600" defTabSz="44958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000000"/>
                </a:solidFill>
                <a:latin typeface="Arial" panose="020B0604020202090204" pitchFamily="34" charset="0"/>
                <a:ea typeface="宋体" panose="02010600030101010101" pitchFamily="2" charset="-122"/>
              </a:defRPr>
            </a:lvl6pPr>
            <a:lvl7pPr marL="2971800" indent="-228600" defTabSz="44958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000000"/>
                </a:solidFill>
                <a:latin typeface="Arial" panose="020B0604020202090204" pitchFamily="34" charset="0"/>
                <a:ea typeface="宋体" panose="02010600030101010101" pitchFamily="2" charset="-122"/>
              </a:defRPr>
            </a:lvl7pPr>
            <a:lvl8pPr marL="3429000" indent="-228600" defTabSz="44958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000000"/>
                </a:solidFill>
                <a:latin typeface="Arial" panose="020B0604020202090204" pitchFamily="34" charset="0"/>
                <a:ea typeface="宋体" panose="02010600030101010101" pitchFamily="2" charset="-122"/>
              </a:defRPr>
            </a:lvl8pPr>
            <a:lvl9pPr marL="3886200" indent="-228600" defTabSz="44958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000000"/>
                </a:solidFill>
                <a:latin typeface="Arial" panose="020B0604020202090204" pitchFamily="34" charset="0"/>
                <a:ea typeface="宋体" panose="02010600030101010101" pitchFamily="2" charset="-122"/>
              </a:defRPr>
            </a:lvl9pPr>
          </a:lstStyle>
          <a:p>
            <a:pPr hangingPunct="1">
              <a:lnSpc>
                <a:spcPct val="100000"/>
              </a:lnSpc>
              <a:buClrTx/>
              <a:buFontTx/>
              <a:buNone/>
            </a:pPr>
            <a:fld id="{B17B904E-126B-FB47-8EE8-92054C9D0C09}" type="slidenum">
              <a:rPr lang="en-CA" altLang="en-US">
                <a:ea typeface="MS PGothic" panose="020B0600070205080204" pitchFamily="34" charset="-128"/>
              </a:rPr>
              <a:t>51</a:t>
            </a:fld>
            <a:endParaRPr lang="en-CA" altLang="en-US">
              <a:ea typeface="MS PGothic"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1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5pPr>
            <a:lvl6pPr marL="25146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6pPr>
            <a:lvl7pPr marL="29718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7pPr>
            <a:lvl8pPr marL="34290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8pPr>
            <a:lvl9pPr marL="38862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9pPr>
          </a:lstStyle>
          <a:p>
            <a:pPr>
              <a:spcBef>
                <a:spcPct val="0"/>
              </a:spcBef>
              <a:buClrTx/>
              <a:buFontTx/>
              <a:buNone/>
            </a:pPr>
            <a:fld id="{A38EC335-7F66-504E-A9AB-6175E27896E4}" type="slidenum">
              <a:rPr lang="en-CA" altLang="en-US" sz="1400" smtClean="0"/>
              <a:t>53</a:t>
            </a:fld>
            <a:endParaRPr lang="en-CA" altLang="en-US" sz="1400"/>
          </a:p>
        </p:txBody>
      </p:sp>
      <p:sp>
        <p:nvSpPr>
          <p:cNvPr id="133123" name="Text Box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4" name="Text Box 2"/>
          <p:cNvSpPr>
            <a:spLocks noGrp="1" noChangeArrowheads="1"/>
          </p:cNvSpPr>
          <p:nvPr>
            <p:ph type="body" idx="1"/>
          </p:nvPr>
        </p:nvSpPr>
        <p:spPr>
          <a:xfrm>
            <a:off x="777875" y="4776788"/>
            <a:ext cx="6218238"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3544625-0ADF-4414-89A2-9E135F0C849F}" type="slidenum">
              <a:rPr lang="en-US" smtClean="0"/>
              <a:t>54</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1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5pPr>
            <a:lvl6pPr marL="25146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6pPr>
            <a:lvl7pPr marL="29718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7pPr>
            <a:lvl8pPr marL="34290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8pPr>
            <a:lvl9pPr marL="38862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9pPr>
          </a:lstStyle>
          <a:p>
            <a:pPr>
              <a:spcBef>
                <a:spcPct val="0"/>
              </a:spcBef>
              <a:buClrTx/>
              <a:buFontTx/>
              <a:buNone/>
            </a:pPr>
            <a:fld id="{A38EC335-7F66-504E-A9AB-6175E27896E4}" type="slidenum">
              <a:rPr lang="en-CA" altLang="en-US" sz="1400" smtClean="0"/>
              <a:t>56</a:t>
            </a:fld>
            <a:endParaRPr lang="en-CA" altLang="en-US" sz="1400"/>
          </a:p>
        </p:txBody>
      </p:sp>
      <p:sp>
        <p:nvSpPr>
          <p:cNvPr id="133123" name="Text Box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4" name="Text Box 2"/>
          <p:cNvSpPr>
            <a:spLocks noGrp="1" noChangeArrowheads="1"/>
          </p:cNvSpPr>
          <p:nvPr>
            <p:ph type="body" idx="1"/>
          </p:nvPr>
        </p:nvSpPr>
        <p:spPr>
          <a:xfrm>
            <a:off x="777875" y="4776788"/>
            <a:ext cx="6218238"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5pPr>
            <a:lvl6pPr marL="25146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6pPr>
            <a:lvl7pPr marL="29718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7pPr>
            <a:lvl8pPr marL="34290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8pPr>
            <a:lvl9pPr marL="3886200" indent="-228600" defTabSz="449580"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1200">
                <a:solidFill>
                  <a:srgbClr val="000000"/>
                </a:solidFill>
                <a:latin typeface="Times New Roman" panose="02020603050405020304" pitchFamily="18" charset="0"/>
              </a:defRPr>
            </a:lvl9pPr>
          </a:lstStyle>
          <a:p>
            <a:pPr>
              <a:spcBef>
                <a:spcPct val="0"/>
              </a:spcBef>
              <a:buClrTx/>
              <a:buFontTx/>
              <a:buNone/>
            </a:pPr>
            <a:fld id="{65107DC2-6792-0244-9516-9B8642ADD535}" type="slidenum">
              <a:rPr lang="en-CA" altLang="en-US" sz="1400" smtClean="0"/>
              <a:t>57</a:t>
            </a:fld>
            <a:endParaRPr lang="en-CA" altLang="en-US" sz="1400"/>
          </a:p>
        </p:txBody>
      </p:sp>
      <p:sp>
        <p:nvSpPr>
          <p:cNvPr id="135171" name="Text Box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2" name="Text Box 2"/>
          <p:cNvSpPr>
            <a:spLocks noGrp="1" noChangeArrowheads="1"/>
          </p:cNvSpPr>
          <p:nvPr>
            <p:ph type="body" idx="1"/>
          </p:nvPr>
        </p:nvSpPr>
        <p:spPr>
          <a:xfrm>
            <a:off x="777875" y="4776788"/>
            <a:ext cx="6218238"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Different needs and priorities</a:t>
            </a:r>
          </a:p>
        </p:txBody>
      </p:sp>
      <p:sp>
        <p:nvSpPr>
          <p:cNvPr id="4" name="Slide Number Placeholder 3"/>
          <p:cNvSpPr>
            <a:spLocks noGrp="1"/>
          </p:cNvSpPr>
          <p:nvPr>
            <p:ph type="sldNum" sz="quarter" idx="10"/>
          </p:nvPr>
        </p:nvSpPr>
        <p:spPr/>
        <p:txBody>
          <a:bodyPr/>
          <a:lstStyle/>
          <a:p>
            <a:fld id="{D4513173-708C-41F6-B918-200267073A83}" type="slidenum">
              <a:rPr lang="en-US" smtClean="0"/>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513173-708C-41F6-B918-200267073A83}" type="slidenum">
              <a:rPr lang="en-US" smtClean="0"/>
              <a:t>61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927D9-A366-D54F-BE5E-1A4C00221075}" type="slidenum">
              <a:rPr lang="en-US" smtClean="0"/>
              <a:t>63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UNESCO convened the Forum on Impact of Open Courseware for Higher Education in Developing Countries in 2002.</a:t>
            </a:r>
          </a:p>
          <a:p>
            <a:r>
              <a:rPr lang="en-US" dirty="0"/>
              <a:t>A working definition of OER emerged…</a:t>
            </a:r>
          </a:p>
          <a:p>
            <a:endParaRPr lang="en-CA" dirty="0"/>
          </a:p>
        </p:txBody>
      </p:sp>
      <p:sp>
        <p:nvSpPr>
          <p:cNvPr id="4" name="Slide Number Placeholder 3"/>
          <p:cNvSpPr>
            <a:spLocks noGrp="1"/>
          </p:cNvSpPr>
          <p:nvPr>
            <p:ph type="sldNum" sz="quarter" idx="10"/>
          </p:nvPr>
        </p:nvSpPr>
        <p:spPr/>
        <p:txBody>
          <a:bodyPr/>
          <a:lstStyle/>
          <a:p>
            <a:fld id="{D4513173-708C-41F6-B918-200267073A83}"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4F6FFD71-0FC1-4B3B-A0F1-6A1FF688BBE5}"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Year of Open </a:t>
            </a:r>
            <a:r>
              <a:rPr lang="en-US" dirty="0"/>
              <a:t>15 years ago the term Open Educational Resources was coined</a:t>
            </a:r>
          </a:p>
          <a:p>
            <a:r>
              <a:rPr lang="en-US" dirty="0"/>
              <a:t>Budapest Open Access Initiative was launched</a:t>
            </a:r>
          </a:p>
          <a:p>
            <a:r>
              <a:rPr lang="en-US" dirty="0"/>
              <a:t>Creative Commons was started</a:t>
            </a:r>
          </a:p>
          <a:p>
            <a:r>
              <a:rPr lang="en-US" dirty="0"/>
              <a:t>10 years ago Cape Town Declaration was written</a:t>
            </a:r>
          </a:p>
          <a:p>
            <a:r>
              <a:rPr lang="en-US" dirty="0"/>
              <a:t>5 years ago OER Paris Declaration was adopted</a:t>
            </a:r>
          </a:p>
          <a:p>
            <a:r>
              <a:rPr lang="en-US" dirty="0"/>
              <a:t>2</a:t>
            </a:r>
            <a:r>
              <a:rPr lang="en-US" baseline="30000" dirty="0"/>
              <a:t>nd</a:t>
            </a:r>
            <a:r>
              <a:rPr lang="en-US" dirty="0"/>
              <a:t> World OER Congress held</a:t>
            </a:r>
          </a:p>
          <a:p>
            <a:endParaRPr lang="en-CA" dirty="0"/>
          </a:p>
        </p:txBody>
      </p:sp>
      <p:sp>
        <p:nvSpPr>
          <p:cNvPr id="4" name="Slide Number Placeholder 3"/>
          <p:cNvSpPr>
            <a:spLocks noGrp="1"/>
          </p:cNvSpPr>
          <p:nvPr>
            <p:ph type="sldNum" sz="quarter" idx="10"/>
          </p:nvPr>
        </p:nvSpPr>
        <p:spPr/>
        <p:txBody>
          <a:bodyPr/>
          <a:lstStyle/>
          <a:p>
            <a:fld id="{D4513173-708C-41F6-B918-200267073A83}"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927D9-A366-D54F-BE5E-1A4C00221075}" type="slidenum">
              <a:rPr lang="en-US" smtClean="0"/>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DB8B844-0147-46AB-ACF8-120CFD93E2C2}" type="slidenum">
              <a:rPr lang="en-CA" smtClean="0"/>
              <a:t>13</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https://www.bookshare.org/cms/</a:t>
            </a:r>
          </a:p>
        </p:txBody>
      </p:sp>
      <p:sp>
        <p:nvSpPr>
          <p:cNvPr id="4" name="Slide Number Placeholder 3"/>
          <p:cNvSpPr>
            <a:spLocks noGrp="1"/>
          </p:cNvSpPr>
          <p:nvPr>
            <p:ph type="sldNum" sz="quarter" idx="10"/>
          </p:nvPr>
        </p:nvSpPr>
        <p:spPr/>
        <p:txBody>
          <a:bodyPr/>
          <a:lstStyle/>
          <a:p>
            <a:fld id="{D4513173-708C-41F6-B918-200267073A83}" type="slidenum">
              <a:rPr lang="en-US" smtClean="0"/>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Endowment Model (</a:t>
            </a:r>
            <a:r>
              <a:rPr lang="en-US" dirty="0" err="1"/>
              <a:t>eg</a:t>
            </a:r>
            <a:r>
              <a:rPr lang="en-US" dirty="0"/>
              <a:t>. Funded by Hewlett)</a:t>
            </a:r>
          </a:p>
          <a:p>
            <a:r>
              <a:rPr lang="en-US" dirty="0"/>
              <a:t>Membership Model (</a:t>
            </a:r>
            <a:r>
              <a:rPr lang="en-US" dirty="0" err="1"/>
              <a:t>eg</a:t>
            </a:r>
            <a:r>
              <a:rPr lang="en-US" dirty="0"/>
              <a:t>. OER Africa; AVU)</a:t>
            </a:r>
          </a:p>
          <a:p>
            <a:r>
              <a:rPr lang="en-US" dirty="0"/>
              <a:t>Donations Model </a:t>
            </a:r>
          </a:p>
          <a:p>
            <a:r>
              <a:rPr lang="en-US" dirty="0"/>
              <a:t>Institutional Model</a:t>
            </a:r>
          </a:p>
          <a:p>
            <a:r>
              <a:rPr lang="en-US" dirty="0"/>
              <a:t>Governmental Model </a:t>
            </a:r>
          </a:p>
          <a:p>
            <a:r>
              <a:rPr lang="en-US" dirty="0"/>
              <a:t>Collaboration Model (</a:t>
            </a:r>
            <a:r>
              <a:rPr lang="en-US" dirty="0" err="1"/>
              <a:t>eg</a:t>
            </a:r>
            <a:r>
              <a:rPr lang="en-US" dirty="0"/>
              <a:t>. </a:t>
            </a:r>
            <a:r>
              <a:rPr lang="en-US" dirty="0" err="1"/>
              <a:t>OERu</a:t>
            </a:r>
            <a:r>
              <a:rPr lang="en-US" dirty="0"/>
              <a:t>)</a:t>
            </a:r>
          </a:p>
          <a:p>
            <a:endParaRPr lang="en-US" dirty="0"/>
          </a:p>
          <a:p>
            <a:r>
              <a:rPr lang="en-US" dirty="0"/>
              <a:t>Cross Subsidy Model (</a:t>
            </a:r>
            <a:r>
              <a:rPr lang="en-US" dirty="0" err="1"/>
              <a:t>eg</a:t>
            </a:r>
            <a:r>
              <a:rPr lang="en-US" dirty="0"/>
              <a:t>. Buy one get one free)</a:t>
            </a:r>
          </a:p>
          <a:p>
            <a:r>
              <a:rPr lang="en-US" dirty="0"/>
              <a:t>Ad-supported Model (</a:t>
            </a:r>
            <a:r>
              <a:rPr lang="en-US" dirty="0" err="1"/>
              <a:t>eg</a:t>
            </a:r>
            <a:r>
              <a:rPr lang="en-US" dirty="0"/>
              <a:t>. Google, Free-to-air radio and TV)</a:t>
            </a:r>
          </a:p>
          <a:p>
            <a:r>
              <a:rPr lang="en-US" dirty="0"/>
              <a:t>Freemium Model (</a:t>
            </a:r>
            <a:r>
              <a:rPr lang="en-US" dirty="0" err="1"/>
              <a:t>eg</a:t>
            </a:r>
            <a:r>
              <a:rPr lang="en-US" dirty="0"/>
              <a:t>. Basic model is free, premium is priced)</a:t>
            </a:r>
          </a:p>
          <a:p>
            <a:r>
              <a:rPr lang="en-US" dirty="0"/>
              <a:t>Gift economy Model (</a:t>
            </a:r>
            <a:r>
              <a:rPr lang="en-US" dirty="0" err="1"/>
              <a:t>eg</a:t>
            </a:r>
            <a:r>
              <a:rPr lang="en-US" dirty="0"/>
              <a:t>. Wikipedia; </a:t>
            </a:r>
            <a:r>
              <a:rPr lang="en-US" dirty="0" err="1"/>
              <a:t>labour</a:t>
            </a:r>
            <a:r>
              <a:rPr lang="en-US" dirty="0"/>
              <a:t> exchange based on shared free time)</a:t>
            </a:r>
          </a:p>
          <a:p>
            <a:r>
              <a:rPr lang="en-US" dirty="0"/>
              <a:t>Stephen </a:t>
            </a:r>
            <a:r>
              <a:rPr lang="en-US" dirty="0" err="1"/>
              <a:t>Downes</a:t>
            </a:r>
            <a:r>
              <a:rPr lang="en-US" dirty="0"/>
              <a:t>, 2006</a:t>
            </a:r>
          </a:p>
        </p:txBody>
      </p:sp>
      <p:sp>
        <p:nvSpPr>
          <p:cNvPr id="4" name="Slide Number Placeholder 3"/>
          <p:cNvSpPr>
            <a:spLocks noGrp="1"/>
          </p:cNvSpPr>
          <p:nvPr>
            <p:ph type="sldNum" sz="quarter" idx="10"/>
          </p:nvPr>
        </p:nvSpPr>
        <p:spPr/>
        <p:txBody>
          <a:bodyPr/>
          <a:lstStyle/>
          <a:p>
            <a:fld id="{D4513173-708C-41F6-B918-200267073A83}" type="slidenum">
              <a:rPr lang="en-US" smtClean="0"/>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000"/>
            </a:lvl1pPr>
          </a:lstStyle>
          <a:p>
            <a:r>
              <a:rPr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0" y="-7938"/>
            <a:ext cx="12191999" cy="6859588"/>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97D18EB-106F-49CE-A610-DC875C16AA46}"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3EBDD-E66B-456B-A48C-DC02D790000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solidFill>
            <a:schemeClr val="bg2">
              <a:lumMod val="95000"/>
            </a:schemeClr>
          </a:solidFill>
        </p:spPr>
        <p:txBody>
          <a:bodyPr rtlCol="0">
            <a:normAutofit/>
          </a:bodyPr>
          <a:lstStyle>
            <a:lvl1pPr>
              <a:defRPr sz="800"/>
            </a:lvl1pPr>
          </a:lstStyle>
          <a:p>
            <a:pPr lvl="0"/>
            <a:endParaRPr lang="en-US" noProof="0"/>
          </a:p>
        </p:txBody>
      </p:sp>
      <p:sp>
        <p:nvSpPr>
          <p:cNvPr id="10" name="Title 1"/>
          <p:cNvSpPr>
            <a:spLocks noGrp="1"/>
          </p:cNvSpPr>
          <p:nvPr>
            <p:ph type="title"/>
          </p:nvPr>
        </p:nvSpPr>
        <p:spPr>
          <a:xfrm>
            <a:off x="2461260" y="2307591"/>
            <a:ext cx="4441317" cy="2242818"/>
          </a:xfrm>
        </p:spPr>
        <p:txBody>
          <a:bodyPr>
            <a:noAutofit/>
          </a:bodyPr>
          <a:lstStyle>
            <a:lvl1pPr algn="l">
              <a:defRPr sz="7200" b="1">
                <a:solidFill>
                  <a:schemeClr val="bg2"/>
                </a:solidFill>
              </a:defRPr>
            </a:lvl1pPr>
          </a:lstStyle>
          <a:p>
            <a:r>
              <a:rPr lang="en-US"/>
              <a:t>Click to edit Master title style</a:t>
            </a:r>
            <a:endParaRPr lang="en-US" dirty="0"/>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Blank Titl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641" y="275069"/>
            <a:ext cx="10938239" cy="1117557"/>
          </a:xfrm>
        </p:spPr>
        <p:txBody>
          <a:bodyPr/>
          <a:lstStyle/>
          <a:p>
            <a:r>
              <a:rPr lang="en-US"/>
              <a:t>Click to edit Master title style</a:t>
            </a:r>
          </a:p>
        </p:txBody>
      </p:sp>
      <p:sp>
        <p:nvSpPr>
          <p:cNvPr id="3" name="Text Placeholder 2"/>
          <p:cNvSpPr>
            <a:spLocks noGrp="1"/>
          </p:cNvSpPr>
          <p:nvPr>
            <p:ph type="body" sz="half" idx="1"/>
          </p:nvPr>
        </p:nvSpPr>
        <p:spPr>
          <a:xfrm>
            <a:off x="608641" y="1600009"/>
            <a:ext cx="2582399" cy="4501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75361" y="1600009"/>
            <a:ext cx="2584320" cy="4501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EF313E-19BD-544B-A6EB-0CA29C310ABE}" type="datetimeFigureOut">
              <a:rPr lang="en-US" smtClean="0"/>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0C665D-8810-AF40-A561-EDD81EC98E2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hasonss.com/blogs/wp-content/uploads/2023/10/different-types-of-technology-585x293.webp"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psbartlett.files.wordpress.com/2020/01/bright-idea.jpg?w=400" TargetMode="External"/><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ringcentral.com/us/en/blog/wp-content/uploads/2022/02/In-person-team-building.jpg.webp" TargetMode="External"/><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psbartlett.files.wordpress.com/2020/01/bright-idea.jpg?w=400" TargetMode="External"/><Relationship Id="rId2" Type="http://schemas.openxmlformats.org/officeDocument/2006/relationships/hyperlink" Target="https://searcharoo.com/wp-content/uploads/2020/06/content-vs-link-1.jpg" TargetMode="Externa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alamo.edu/siteassets/nvc/academics/universal-access/diagram-oer-adoption.png"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yearofopen.org/wp-content/uploads/2016/12/oer.png"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docs.google.com/presentation/d/1Ul1YbAcvbuLp9TDaiB29ToYCJLfmc4PsxFqqbsoffYw/mobilepresent?slide=id.g119d91e6f99_0_173" TargetMode="External"/><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badgr.com/"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illinoisworknet.com/Articles/ArticleLargeImageLibrary/Credentials%20Have%20Evidence%20of%20Your%20Skills%20Large.jp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hyperlink" Target="https://www.srimax.com/wp-content/uploads/2020/01/Importance-of-Artificial-Intelligence.jpeg" TargetMode="External"/><Relationship Id="rId2" Type="http://schemas.openxmlformats.org/officeDocument/2006/relationships/image" Target="../media/image73.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tags" Target="../tags/tag3.xml"/><Relationship Id="rId7" Type="http://schemas.openxmlformats.org/officeDocument/2006/relationships/notesSlide" Target="../notesSlides/notesSlide19.xml"/><Relationship Id="rId12" Type="http://schemas.openxmlformats.org/officeDocument/2006/relationships/image" Target="../media/image7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11" Type="http://schemas.openxmlformats.org/officeDocument/2006/relationships/image" Target="../media/image77.png"/><Relationship Id="rId5" Type="http://schemas.openxmlformats.org/officeDocument/2006/relationships/tags" Target="../tags/tag5.xml"/><Relationship Id="rId10" Type="http://schemas.openxmlformats.org/officeDocument/2006/relationships/image" Target="../media/image76.png"/><Relationship Id="rId4" Type="http://schemas.openxmlformats.org/officeDocument/2006/relationships/tags" Target="../tags/tag4.xml"/><Relationship Id="rId9" Type="http://schemas.openxmlformats.org/officeDocument/2006/relationships/image" Target="../media/image75.png"/><Relationship Id="rId1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2.xml.rels><?xml version="1.0" encoding="UTF-8" standalone="yes"?>
<Relationships xmlns="http://schemas.openxmlformats.org/package/2006/relationships"><Relationship Id="rId3" Type="http://schemas.openxmlformats.org/officeDocument/2006/relationships/hyperlink" Target="http://oasis.col.org/handle/11599/1013" TargetMode="External"/><Relationship Id="rId7" Type="http://schemas.openxmlformats.org/officeDocument/2006/relationships/image" Target="../media/image92.png"/><Relationship Id="rId2" Type="http://schemas.openxmlformats.org/officeDocument/2006/relationships/hyperlink" Target="http://oasis.col.org/handle/11599/36" TargetMode="Externa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hyperlink" Target="http://tell.colvee.or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g"/>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522358" y="10"/>
            <a:ext cx="9669642" cy="6857990"/>
          </a:xfrm>
          <a:prstGeom prst="rect">
            <a:avLst/>
          </a:prstGeom>
          <a:extLst>
            <a:ext uri="{909E8E84-426E-40DD-AFC4-6F175D3DCCD1}">
              <a14:hiddenFill xmlns:a14="http://schemas.microsoft.com/office/drawing/2010/main">
                <a:solidFill>
                  <a:srgbClr val="FFFFFF"/>
                </a:solidFill>
              </a14:hiddenFill>
            </a:ext>
          </a:extLst>
        </p:spPr>
      </p:pic>
      <p:sp>
        <p:nvSpPr>
          <p:cNvPr id="11" name="Rectangle 10"/>
          <p:cNvSpPr>
            <a:spLocks noGrp="1" noRot="1" noChangeAspect="1" noMove="1" noResize="1" noEditPoints="1" noAdjustHandles="1" noChangeArrowheads="1" noChangeShapeType="1" noTextEdit="1"/>
          </p:cNvSpPr>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logo&#10;&#10;Description automatically generated"/>
          <p:cNvPicPr>
            <a:picLocks noChangeAspect="1"/>
          </p:cNvPicPr>
          <p:nvPr/>
        </p:nvPicPr>
        <p:blipFill rotWithShape="1">
          <a:blip r:embed="rId4" cstate="screen">
            <a:extLst>
              <a:ext uri="{28A0092B-C50C-407E-A947-70E740481C1C}">
                <a14:useLocalDpi xmlns:a14="http://schemas.microsoft.com/office/drawing/2010/main" val="0"/>
              </a:ext>
            </a:extLst>
          </a:blip>
          <a:srcRect/>
          <a:stretch>
            <a:fillRect/>
          </a:stretch>
        </p:blipFill>
        <p:spPr>
          <a:xfrm>
            <a:off x="0" y="0"/>
            <a:ext cx="7337656" cy="6857999"/>
          </a:xfrm>
          <a:prstGeom prst="rect">
            <a:avLst/>
          </a:prstGeom>
        </p:spPr>
      </p:pic>
      <p:sp>
        <p:nvSpPr>
          <p:cNvPr id="8" name="TextBox 7"/>
          <p:cNvSpPr txBox="1"/>
          <p:nvPr/>
        </p:nvSpPr>
        <p:spPr>
          <a:xfrm>
            <a:off x="1857323" y="4887880"/>
            <a:ext cx="4147794" cy="1369606"/>
          </a:xfrm>
          <a:prstGeom prst="rect">
            <a:avLst/>
          </a:prstGeom>
          <a:noFill/>
        </p:spPr>
        <p:txBody>
          <a:bodyPr wrap="square">
            <a:spAutoFit/>
          </a:bodyPr>
          <a:lstStyle/>
          <a:p>
            <a:r>
              <a:rPr lang="en-CA" sz="1200" b="1" dirty="0">
                <a:solidFill>
                  <a:srgbClr val="250188"/>
                </a:solidFill>
                <a:latin typeface="Open Sans" panose="020B0606030504020204" pitchFamily="34" charset="0"/>
                <a:ea typeface="Open Sans" panose="020B0606030504020204" pitchFamily="34" charset="0"/>
                <a:cs typeface="Open Sans" panose="020B0606030504020204" pitchFamily="34" charset="0"/>
              </a:rPr>
              <a:t>Professor Asha Kanwar</a:t>
            </a:r>
          </a:p>
          <a:p>
            <a:endParaRPr lang="en-CA" sz="1200" b="1" dirty="0">
              <a:solidFill>
                <a:srgbClr val="250188"/>
              </a:solidFill>
              <a:latin typeface="Open Sans" panose="020B0606030504020204" pitchFamily="34" charset="0"/>
              <a:ea typeface="Open Sans" panose="020B0606030504020204" pitchFamily="34" charset="0"/>
              <a:cs typeface="Open Sans" panose="020B0606030504020204" pitchFamily="34" charset="0"/>
            </a:endParaRPr>
          </a:p>
          <a:p>
            <a:r>
              <a:rPr lang="en-CA" sz="1200" b="1" dirty="0">
                <a:solidFill>
                  <a:srgbClr val="250188"/>
                </a:solidFill>
                <a:latin typeface="Open Sans" panose="020B0606030504020204" pitchFamily="34" charset="0"/>
                <a:ea typeface="Open Sans" panose="020B0606030504020204" pitchFamily="34" charset="0"/>
                <a:cs typeface="Open Sans" panose="020B0606030504020204" pitchFamily="34" charset="0"/>
              </a:rPr>
              <a:t>With inputs from </a:t>
            </a:r>
          </a:p>
          <a:p>
            <a:r>
              <a:rPr lang="en-CA" sz="1200" b="1" dirty="0">
                <a:solidFill>
                  <a:srgbClr val="250188"/>
                </a:solidFill>
                <a:latin typeface="Open Sans" panose="020B0606030504020204" pitchFamily="34" charset="0"/>
                <a:ea typeface="Open Sans" panose="020B0606030504020204" pitchFamily="34" charset="0"/>
                <a:cs typeface="Open Sans" panose="020B0606030504020204" pitchFamily="34" charset="0"/>
              </a:rPr>
              <a:t>Prof Rory McGreal, Athabasca University</a:t>
            </a:r>
          </a:p>
          <a:p>
            <a:r>
              <a:rPr lang="en-CA" sz="1200" b="1" dirty="0">
                <a:solidFill>
                  <a:srgbClr val="250188"/>
                </a:solidFill>
                <a:latin typeface="Open Sans" panose="020B0606030504020204" pitchFamily="34" charset="0"/>
                <a:ea typeface="Open Sans" panose="020B0606030504020204" pitchFamily="34" charset="0"/>
                <a:cs typeface="Open Sans" panose="020B0606030504020204" pitchFamily="34" charset="0"/>
              </a:rPr>
              <a:t>Dr Sanjaya Mishra, Commonwealth of Learning</a:t>
            </a:r>
          </a:p>
          <a:p>
            <a:endParaRPr lang="en-CA" sz="1200" b="1" dirty="0">
              <a:solidFill>
                <a:srgbClr val="250188"/>
              </a:solidFill>
              <a:latin typeface="Open Sans" panose="020B0606030504020204" pitchFamily="34" charset="0"/>
              <a:ea typeface="Open Sans" panose="020B0606030504020204" pitchFamily="34" charset="0"/>
              <a:cs typeface="Open Sans" panose="020B0606030504020204" pitchFamily="34" charset="0"/>
            </a:endParaRPr>
          </a:p>
          <a:p>
            <a:r>
              <a:rPr lang="en-CA" sz="1100" dirty="0">
                <a:solidFill>
                  <a:srgbClr val="250188"/>
                </a:solidFill>
                <a:latin typeface="Open Sans" panose="020B0606030504020204" pitchFamily="34" charset="0"/>
                <a:ea typeface="Open Sans" panose="020B0606030504020204" pitchFamily="34" charset="0"/>
                <a:cs typeface="Open Sans" panose="020B0606030504020204" pitchFamily="34" charset="0"/>
              </a:rPr>
              <a:t>26 March 2025</a:t>
            </a:r>
            <a:endParaRPr lang="en-US" sz="1200" dirty="0">
              <a:solidFill>
                <a:srgbClr val="25018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descr="A picture containing logo&#10;&#10;Description automatically generated"/>
          <p:cNvPicPr>
            <a:picLocks noChangeAspect="1"/>
          </p:cNvPicPr>
          <p:nvPr/>
        </p:nvPicPr>
        <p:blipFill rotWithShape="1">
          <a:blip r:embed="rId5" cstate="screen">
            <a:lum bright="70000" contrast="-70000"/>
            <a:extLst>
              <a:ext uri="{28A0092B-C50C-407E-A947-70E740481C1C}">
                <a14:useLocalDpi xmlns:a14="http://schemas.microsoft.com/office/drawing/2010/main" val="0"/>
              </a:ext>
            </a:extLst>
          </a:blip>
          <a:srcRect/>
          <a:stretch>
            <a:fillRect/>
          </a:stretch>
        </p:blipFill>
        <p:spPr>
          <a:xfrm rot="10800000">
            <a:off x="8204786" y="3099550"/>
            <a:ext cx="3987213" cy="3758450"/>
          </a:xfrm>
          <a:prstGeom prst="rect">
            <a:avLst/>
          </a:prstGeom>
        </p:spPr>
      </p:pic>
      <p:sp>
        <p:nvSpPr>
          <p:cNvPr id="14" name="Title 11"/>
          <p:cNvSpPr>
            <a:spLocks noGrp="1"/>
          </p:cNvSpPr>
          <p:nvPr>
            <p:ph type="ctrTitle"/>
          </p:nvPr>
        </p:nvSpPr>
        <p:spPr>
          <a:xfrm>
            <a:off x="542612" y="643095"/>
            <a:ext cx="5245630" cy="3999925"/>
          </a:xfrm>
        </p:spPr>
        <p:txBody>
          <a:bodyPr anchor="b">
            <a:normAutofit fontScale="90000"/>
          </a:bodyPr>
          <a:lstStyle/>
          <a:p>
            <a:pPr algn="l"/>
            <a:r>
              <a:rPr lang="en-US" sz="4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Open Educational Resources (OER): </a:t>
            </a:r>
            <a:br>
              <a:rPr lang="en-US" sz="49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how can we benefit?</a:t>
            </a:r>
            <a:b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3800" b="1" dirty="0">
              <a:solidFill>
                <a:srgbClr val="250188"/>
              </a:solidFill>
            </a:endParaRPr>
          </a:p>
        </p:txBody>
      </p:sp>
    </p:spTree>
    <p:extLst>
      <p:ext uri="{BB962C8B-B14F-4D97-AF65-F5344CB8AC3E}">
        <p14:creationId xmlns:p14="http://schemas.microsoft.com/office/powerpoint/2010/main" val="224777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p:cNvSpPr>
            <a:spLocks noGrp="1" noRot="1" noChangeAspect="1" noMove="1" noResize="1" noEditPoints="1" noAdjustHandles="1" noChangeArrowheads="1" noChangeShapeType="1" noTextEdit="1"/>
          </p:cNvSpPr>
          <p:nvPr/>
        </p:nvSpPr>
        <p:spPr>
          <a:xfrm>
            <a:off x="0" y="0"/>
            <a:ext cx="5259705" cy="32340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648" y="655591"/>
            <a:ext cx="4929352" cy="2315616"/>
          </a:xfrm>
        </p:spPr>
        <p:txBody>
          <a:bodyPr>
            <a:normAutofit/>
          </a:bodyPr>
          <a:lstStyle/>
          <a:p>
            <a:r>
              <a:rPr lang="en-US" dirty="0"/>
              <a:t>Advance over previous Declarations</a:t>
            </a:r>
            <a:endParaRPr lang="en-US" b="1" dirty="0">
              <a:solidFill>
                <a:srgbClr val="4679BD"/>
              </a:solidFill>
            </a:endParaRPr>
          </a:p>
        </p:txBody>
      </p:sp>
      <p:sp>
        <p:nvSpPr>
          <p:cNvPr id="1035" name="Rectangle 1034"/>
          <p:cNvSpPr>
            <a:spLocks noGrp="1" noRot="1" noChangeAspect="1" noMove="1" noResize="1" noEditPoints="1" noAdjustHandles="1" noChangeArrowheads="1" noChangeShapeType="1" noTextEdit="1"/>
          </p:cNvSpPr>
          <p:nvPr/>
        </p:nvSpPr>
        <p:spPr>
          <a:xfrm>
            <a:off x="0"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7" name="Group 1036"/>
          <p:cNvGrpSpPr>
            <a:grpSpLocks noGrp="1" noUngrp="1" noRot="1" noChangeAspect="1" noMove="1" noResize="1"/>
          </p:cNvGrpSpPr>
          <p:nvPr/>
        </p:nvGrpSpPr>
        <p:grpSpPr>
          <a:xfrm>
            <a:off x="1188720" y="73152"/>
            <a:ext cx="1178966" cy="232963"/>
            <a:chOff x="7763256" y="73152"/>
            <a:chExt cx="1178966" cy="232963"/>
          </a:xfrm>
        </p:grpSpPr>
        <p:sp>
          <p:nvSpPr>
            <p:cNvPr id="1038" name="Rectangle 64"/>
            <p:cNvSpPr/>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66"/>
            <p:cNvSpPr/>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64"/>
            <p:cNvSpPr/>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66"/>
            <p:cNvSpPr/>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64"/>
            <p:cNvSpPr/>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66"/>
            <p:cNvSpPr/>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64"/>
            <p:cNvSpPr/>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66"/>
            <p:cNvSpPr/>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64"/>
            <p:cNvSpPr/>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66"/>
            <p:cNvSpPr/>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64"/>
            <p:cNvSpPr/>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66"/>
            <p:cNvSpPr/>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64"/>
            <p:cNvSpPr/>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66"/>
            <p:cNvSpPr/>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64"/>
            <p:cNvSpPr/>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66"/>
            <p:cNvSpPr/>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64"/>
            <p:cNvSpPr/>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66"/>
            <p:cNvSpPr/>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64"/>
            <p:cNvSpPr/>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66"/>
            <p:cNvSpPr/>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9" name="Rectangle 1058"/>
          <p:cNvSpPr>
            <a:spLocks noGrp="1" noRot="1" noChangeAspect="1" noMove="1" noResize="1" noEditPoints="1" noAdjustHandles="1" noChangeArrowheads="1" noChangeShapeType="1" noTextEdit="1"/>
          </p:cNvSpPr>
          <p:nvPr/>
        </p:nvSpPr>
        <p:spPr>
          <a:xfrm>
            <a:off x="0" y="3233984"/>
            <a:ext cx="606971"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d30y9cdsu7xlg0.cloudfront.net/png/23925-200.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3529" y="3420687"/>
            <a:ext cx="3255588" cy="325558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073015" y="521335"/>
            <a:ext cx="6592570" cy="5957570"/>
          </a:xfrm>
        </p:spPr>
        <p:txBody>
          <a:bodyPr anchor="ctr">
            <a:noAutofit/>
          </a:bodyPr>
          <a:lstStyle/>
          <a:p>
            <a:pPr lvl="1" fontAlgn="ctr">
              <a:lnSpc>
                <a:spcPct val="100000"/>
              </a:lnSpc>
            </a:pPr>
            <a:r>
              <a:rPr kumimoji="0" lang="en-US" altLang="en-US" sz="1800" b="0" i="0" u="none" strike="noStrike" cap="none" normalizeH="0" baseline="0" dirty="0">
                <a:ln>
                  <a:noFill/>
                </a:ln>
                <a:solidFill>
                  <a:schemeClr val="tx1"/>
                </a:solidFill>
                <a:effectLst/>
                <a:latin typeface="fkGroteskNeue"/>
              </a:rPr>
              <a:t>Leverages AI to create new OER, enhance translation capabilities, and adapt content for diverse learners. </a:t>
            </a:r>
          </a:p>
          <a:p>
            <a:pPr lvl="1" fontAlgn="ctr">
              <a:lnSpc>
                <a:spcPct val="100000"/>
              </a:lnSpc>
            </a:pPr>
            <a:endParaRPr kumimoji="0" lang="en-US" altLang="en-US" sz="1800" b="0" i="0" u="none" strike="noStrike" cap="none" normalizeH="0" baseline="0" dirty="0">
              <a:ln>
                <a:noFill/>
              </a:ln>
              <a:solidFill>
                <a:schemeClr val="tx1"/>
              </a:solidFill>
              <a:effectLst/>
              <a:latin typeface="fkGroteskNeue"/>
            </a:endParaRPr>
          </a:p>
          <a:p>
            <a:pPr marR="0" lvl="1" algn="l" defTabSz="914400" rtl="0" eaLnBrk="0" fontAlgn="ctr" latinLnBrk="0" hangingPunct="0">
              <a:lnSpc>
                <a:spcPct val="100000"/>
              </a:lnSpc>
              <a:spcBef>
                <a:spcPct val="0"/>
              </a:spcBef>
              <a:spcAft>
                <a:spcPct val="0"/>
              </a:spcAft>
              <a:buClrTx/>
              <a:buSzTx/>
            </a:pPr>
            <a:r>
              <a:rPr kumimoji="0" lang="en-US" altLang="en-US" sz="1800" b="0" i="0" u="none" strike="noStrike" cap="none" normalizeH="0" baseline="0" dirty="0">
                <a:ln>
                  <a:noFill/>
                </a:ln>
                <a:solidFill>
                  <a:schemeClr val="tx1"/>
                </a:solidFill>
                <a:effectLst/>
                <a:latin typeface="fkGroteskNeue"/>
              </a:rPr>
              <a:t>Utilize blockchain to provide a secure method for tracking and verifying the origin and authenticity of educational resources</a:t>
            </a:r>
            <a:r>
              <a:rPr kumimoji="0" lang="en-US" altLang="en-US" sz="1800" b="0" i="0" u="none" strike="noStrike" cap="none" normalizeH="0" baseline="0" dirty="0">
                <a:ln>
                  <a:noFill/>
                </a:ln>
                <a:solidFill>
                  <a:schemeClr val="tx1"/>
                </a:solidFill>
                <a:effectLst/>
                <a:latin typeface="var(--font-berkeley-mono)"/>
              </a:rPr>
              <a:t>.</a:t>
            </a:r>
          </a:p>
          <a:p>
            <a:pPr marR="0" lvl="1" algn="l" defTabSz="914400" rtl="0" eaLnBrk="0" fontAlgn="ctr" latinLnBrk="0" hangingPunct="0">
              <a:lnSpc>
                <a:spcPct val="100000"/>
              </a:lnSpc>
              <a:spcBef>
                <a:spcPct val="0"/>
              </a:spcBef>
              <a:spcAft>
                <a:spcPct val="0"/>
              </a:spcAft>
              <a:buClrTx/>
              <a:buSzTx/>
            </a:pPr>
            <a:endParaRPr kumimoji="0" lang="en-US" altLang="en-US" sz="1800" b="0" i="0" u="none" strike="noStrike" cap="none" normalizeH="0" baseline="0" dirty="0">
              <a:ln>
                <a:noFill/>
              </a:ln>
              <a:solidFill>
                <a:schemeClr val="tx1"/>
              </a:solidFill>
              <a:effectLst/>
              <a:latin typeface="var(--font-berkeley-mono)"/>
            </a:endParaRPr>
          </a:p>
          <a:p>
            <a:pPr marR="0" lvl="1" algn="l" defTabSz="914400" rtl="0" eaLnBrk="0" fontAlgn="ctr" latinLnBrk="0" hangingPunct="0">
              <a:lnSpc>
                <a:spcPct val="100000"/>
              </a:lnSpc>
              <a:spcBef>
                <a:spcPct val="0"/>
              </a:spcBef>
              <a:spcAft>
                <a:spcPct val="0"/>
              </a:spcAft>
              <a:buClrTx/>
              <a:buSzTx/>
            </a:pPr>
            <a:r>
              <a:rPr lang="en-US" altLang="en-US" sz="1800" dirty="0">
                <a:latin typeface="fkGroteskNeue"/>
              </a:rPr>
              <a:t>E</a:t>
            </a:r>
            <a:r>
              <a:rPr kumimoji="0" lang="en-US" altLang="en-US" sz="1800" b="0" i="0" u="none" strike="noStrike" cap="none" normalizeH="0" baseline="0" dirty="0">
                <a:ln>
                  <a:noFill/>
                </a:ln>
                <a:solidFill>
                  <a:schemeClr val="tx1"/>
                </a:solidFill>
                <a:effectLst/>
                <a:latin typeface="fkGroteskNeue"/>
              </a:rPr>
              <a:t>mphasize professional development for educators and content creators on copyright and open licensing, and promoting digital literacy for responsible use of AI and blockchain</a:t>
            </a:r>
          </a:p>
          <a:p>
            <a:pPr marR="0" lvl="1" algn="l" defTabSz="914400" rtl="0" eaLnBrk="0" fontAlgn="ctr" latinLnBrk="0" hangingPunct="0">
              <a:lnSpc>
                <a:spcPct val="100000"/>
              </a:lnSpc>
              <a:spcBef>
                <a:spcPct val="0"/>
              </a:spcBef>
              <a:spcAft>
                <a:spcPct val="0"/>
              </a:spcAft>
              <a:buClrTx/>
              <a:buSzTx/>
            </a:pPr>
            <a:endParaRPr kumimoji="0" lang="en-US" altLang="en-US" sz="1800" b="0" i="0" u="none" strike="noStrike" cap="none" normalizeH="0" baseline="0" dirty="0">
              <a:ln>
                <a:noFill/>
              </a:ln>
              <a:solidFill>
                <a:schemeClr val="tx1"/>
              </a:solidFill>
              <a:effectLst/>
              <a:latin typeface="fkGroteskNeue"/>
            </a:endParaRPr>
          </a:p>
          <a:p>
            <a:pPr marR="0" lvl="1" algn="l" defTabSz="914400" rtl="0" eaLnBrk="0" fontAlgn="ctr" latinLnBrk="0" hangingPunct="0">
              <a:lnSpc>
                <a:spcPct val="100000"/>
              </a:lnSpc>
              <a:spcBef>
                <a:spcPct val="0"/>
              </a:spcBef>
              <a:spcAft>
                <a:spcPct val="0"/>
              </a:spcAft>
              <a:buClrTx/>
              <a:buSzTx/>
            </a:pPr>
            <a:r>
              <a:rPr kumimoji="0" lang="en-US" altLang="en-US" sz="1800" b="0" i="0" u="none" strike="noStrike" cap="none" normalizeH="0" baseline="0" dirty="0">
                <a:ln>
                  <a:noFill/>
                </a:ln>
                <a:solidFill>
                  <a:schemeClr val="tx1"/>
                </a:solidFill>
                <a:effectLst/>
                <a:latin typeface="fkGroteskNeue"/>
              </a:rPr>
              <a:t>Advocates for policy that protects authorship and ensures open licensing in AI applications, so that AI-generated content is openly licensed and properly attributed.</a:t>
            </a:r>
          </a:p>
          <a:p>
            <a:pPr marR="0" lvl="1" algn="l" defTabSz="914400" rtl="0" eaLnBrk="0" fontAlgn="ctr" latinLnBrk="0" hangingPunct="0">
              <a:lnSpc>
                <a:spcPct val="100000"/>
              </a:lnSpc>
              <a:spcBef>
                <a:spcPct val="0"/>
              </a:spcBef>
              <a:spcAft>
                <a:spcPct val="0"/>
              </a:spcAft>
              <a:buClrTx/>
              <a:buSzTx/>
            </a:pPr>
            <a:endParaRPr kumimoji="0" lang="en-US" altLang="en-US" sz="1800" b="0" i="0" u="none" strike="noStrike" cap="none" normalizeH="0" baseline="0" dirty="0">
              <a:ln>
                <a:noFill/>
              </a:ln>
              <a:solidFill>
                <a:schemeClr val="tx1"/>
              </a:solidFill>
              <a:effectLst/>
              <a:latin typeface="fkGroteskNeue"/>
            </a:endParaRPr>
          </a:p>
          <a:p>
            <a:pPr marR="0" lvl="1" algn="l" defTabSz="914400" rtl="0" eaLnBrk="0" fontAlgn="ctr" latinLnBrk="0" hangingPunct="0">
              <a:lnSpc>
                <a:spcPct val="100000"/>
              </a:lnSpc>
              <a:spcBef>
                <a:spcPct val="0"/>
              </a:spcBef>
              <a:spcAft>
                <a:spcPct val="0"/>
              </a:spcAft>
              <a:buClrTx/>
              <a:buSzTx/>
            </a:pPr>
            <a:r>
              <a:rPr kumimoji="0" lang="en-US" altLang="en-US" sz="1800" b="0" i="0" u="none" strike="noStrike" cap="none" normalizeH="0" baseline="0" dirty="0">
                <a:ln>
                  <a:noFill/>
                </a:ln>
                <a:solidFill>
                  <a:schemeClr val="tx1"/>
                </a:solidFill>
                <a:effectLst/>
                <a:latin typeface="fkGroteskNeue"/>
              </a:rPr>
              <a:t>Supports the development of technologies like cryptographic signing and machine learning to improve attribution and discoverability of OER.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0" y="-121"/>
            <a:ext cx="12191999" cy="6907651"/>
          </a:xfrm>
          <a:prstGeom prst="rect">
            <a:avLst/>
          </a:prstGeom>
        </p:spPr>
      </p:pic>
      <p:sp>
        <p:nvSpPr>
          <p:cNvPr id="15" name="TextBox 14"/>
          <p:cNvSpPr txBox="1"/>
          <p:nvPr/>
        </p:nvSpPr>
        <p:spPr>
          <a:xfrm>
            <a:off x="0" y="2627253"/>
            <a:ext cx="12192000" cy="1230630"/>
          </a:xfrm>
          <a:prstGeom prst="rect">
            <a:avLst/>
          </a:prstGeom>
          <a:noFill/>
          <a:ln>
            <a:noFill/>
          </a:ln>
        </p:spPr>
        <p:txBody>
          <a:bodyPr wrap="square" lIns="0" tIns="0" rIns="0" bIns="0" rtlCol="0" anchor="ctr" anchorCtr="0">
            <a:spAutoFit/>
          </a:bodyPr>
          <a:lstStyle>
            <a:defPPr>
              <a:defRPr lang="en-US"/>
            </a:defPPr>
            <a:lvl1pPr algn="ctr">
              <a:defRPr sz="4800" b="1">
                <a:solidFill>
                  <a:schemeClr val="bg1"/>
                </a:solidFill>
                <a:latin typeface="Galliard BT" panose="0202060206050B020A04" pitchFamily="18" charset="0"/>
                <a:ea typeface="PT Sans" panose="020B0503020203020204" pitchFamily="34" charset="0"/>
                <a:cs typeface="Oscine" panose="020B0506040202020204" pitchFamily="34" charset="0"/>
              </a:defRPr>
            </a:lvl1pPr>
          </a:lstStyle>
          <a:p>
            <a:pPr lvl="0" algn="ctr">
              <a:buClrTx/>
              <a:buSzTx/>
              <a:buFontTx/>
            </a:pPr>
            <a:r>
              <a:rPr lang="en-US" sz="8000" b="0" dirty="0">
                <a:solidFill>
                  <a:srgbClr val="250189"/>
                </a:solidFill>
                <a:latin typeface="Open Sans" panose="020B0606030504020204" pitchFamily="34" charset="0"/>
                <a:ea typeface="Open Sans" panose="020B0606030504020204" pitchFamily="34" charset="0"/>
                <a:cs typeface="Open Sans" panose="020B0606030504020204" pitchFamily="34" charset="0"/>
                <a:sym typeface="+mn-ea"/>
              </a:rPr>
              <a:t>Five key challenges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p:spPr>
        <p:txBody>
          <a:bodyPr/>
          <a:lstStyle/>
          <a:p>
            <a:r>
              <a:rPr lang="en-US" dirty="0"/>
              <a:t>Key Challenges</a:t>
            </a:r>
          </a:p>
        </p:txBody>
      </p:sp>
      <p:sp>
        <p:nvSpPr>
          <p:cNvPr id="4" name="Content Placeholder 3"/>
          <p:cNvSpPr>
            <a:spLocks noGrp="1"/>
          </p:cNvSpPr>
          <p:nvPr>
            <p:ph idx="1"/>
          </p:nvPr>
        </p:nvSpPr>
        <p:spPr>
          <a:xfrm>
            <a:off x="838200" y="1690688"/>
            <a:ext cx="10515599" cy="4486275"/>
          </a:xfrm>
        </p:spPr>
        <p:txBody>
          <a:bodyPr>
            <a:normAutofit fontScale="92500" lnSpcReduction="10000"/>
          </a:bodyPr>
          <a:lstStyle/>
          <a:p>
            <a:pPr marL="0" indent="0">
              <a:lnSpc>
                <a:spcPct val="150000"/>
              </a:lnSpc>
              <a:buNone/>
            </a:pPr>
            <a:r>
              <a:rPr lang="en-US" sz="3200" dirty="0"/>
              <a:t>Developing supportive </a:t>
            </a:r>
            <a:r>
              <a:rPr lang="en-US" sz="3200" b="1" dirty="0">
                <a:solidFill>
                  <a:srgbClr val="4679BD"/>
                </a:solidFill>
              </a:rPr>
              <a:t>policy</a:t>
            </a:r>
            <a:r>
              <a:rPr lang="en-US" sz="3200" dirty="0"/>
              <a:t> environments</a:t>
            </a:r>
          </a:p>
          <a:p>
            <a:pPr marL="0" indent="0">
              <a:lnSpc>
                <a:spcPct val="150000"/>
              </a:lnSpc>
              <a:buNone/>
            </a:pPr>
            <a:r>
              <a:rPr lang="en-US" sz="3200" dirty="0"/>
              <a:t>Ensuring </a:t>
            </a:r>
            <a:r>
              <a:rPr lang="en-US" sz="3200" b="1" dirty="0">
                <a:solidFill>
                  <a:srgbClr val="4679BD"/>
                </a:solidFill>
              </a:rPr>
              <a:t>inclusive and equitable access </a:t>
            </a:r>
            <a:r>
              <a:rPr lang="en-US" sz="3200" dirty="0"/>
              <a:t>to quality OER</a:t>
            </a:r>
          </a:p>
          <a:p>
            <a:pPr marL="0" indent="0">
              <a:lnSpc>
                <a:spcPct val="150000"/>
              </a:lnSpc>
              <a:buNone/>
            </a:pPr>
            <a:r>
              <a:rPr lang="en-US" sz="3200" dirty="0"/>
              <a:t>Building the </a:t>
            </a:r>
            <a:r>
              <a:rPr lang="en-US" sz="3200" b="1" dirty="0">
                <a:solidFill>
                  <a:srgbClr val="4679BD"/>
                </a:solidFill>
              </a:rPr>
              <a:t>capacity</a:t>
            </a:r>
            <a:r>
              <a:rPr lang="en-US" sz="3200" dirty="0"/>
              <a:t> of users to find, re-use, create and share OER</a:t>
            </a:r>
          </a:p>
          <a:p>
            <a:pPr marL="0" indent="0">
              <a:lnSpc>
                <a:spcPct val="150000"/>
              </a:lnSpc>
              <a:buNone/>
            </a:pPr>
            <a:r>
              <a:rPr lang="en-US" sz="3200" b="1" dirty="0">
                <a:solidFill>
                  <a:srgbClr val="4679BD"/>
                </a:solidFill>
              </a:rPr>
              <a:t>Language &amp; cultural issues</a:t>
            </a:r>
          </a:p>
          <a:p>
            <a:pPr marL="0" indent="0">
              <a:lnSpc>
                <a:spcPct val="150000"/>
              </a:lnSpc>
              <a:buNone/>
            </a:pPr>
            <a:r>
              <a:rPr lang="en-US" sz="3200" dirty="0"/>
              <a:t>Developing </a:t>
            </a:r>
            <a:r>
              <a:rPr lang="en-US" sz="3200" b="1" dirty="0">
                <a:solidFill>
                  <a:srgbClr val="4679BD"/>
                </a:solidFill>
              </a:rPr>
              <a:t>sustainability models</a:t>
            </a:r>
          </a:p>
        </p:txBody>
      </p:sp>
      <p:sp>
        <p:nvSpPr>
          <p:cNvPr id="5" name="TextBox 4"/>
          <p:cNvSpPr txBox="1"/>
          <p:nvPr/>
        </p:nvSpPr>
        <p:spPr>
          <a:xfrm>
            <a:off x="838200" y="6246654"/>
            <a:ext cx="6096000" cy="246221"/>
          </a:xfrm>
          <a:prstGeom prst="rect">
            <a:avLst/>
          </a:prstGeom>
          <a:noFill/>
        </p:spPr>
        <p:txBody>
          <a:bodyPr wrap="square">
            <a:spAutoFit/>
          </a:bodyPr>
          <a:lstStyle/>
          <a:p>
            <a:r>
              <a:rPr lang="en-US" sz="1000" dirty="0"/>
              <a:t>Source: Ljubljana OER Action Plan 2017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a:spLocks noGrp="1" noRot="1" noChangeAspect="1" noMove="1" noResize="1" noEditPoints="1" noAdjustHandles="1" noChangeArrowheads="1" noChangeShapeType="1" noTextEdit="1"/>
          </p:cNvSpPr>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8471687" y="1370275"/>
            <a:ext cx="3683221" cy="2902882"/>
          </a:xfrm>
        </p:spPr>
        <p:txBody>
          <a:bodyPr vert="horz" lIns="91440" tIns="45720" rIns="91440" bIns="45720" rtlCol="0" anchor="b">
            <a:normAutofit/>
          </a:bodyPr>
          <a:lstStyle/>
          <a:p>
            <a:r>
              <a:rPr lang="en-US" b="1" kern="1200" dirty="0">
                <a:solidFill>
                  <a:schemeClr val="tx1"/>
                </a:solidFill>
              </a:rPr>
              <a:t>1. Policy</a:t>
            </a:r>
            <a:br>
              <a:rPr lang="en-US" sz="3200" kern="1200" dirty="0">
                <a:solidFill>
                  <a:schemeClr val="tx1"/>
                </a:solidFill>
              </a:rPr>
            </a:br>
            <a:br>
              <a:rPr lang="en-US" sz="3200" kern="1200" dirty="0">
                <a:solidFill>
                  <a:schemeClr val="tx1"/>
                </a:solidFill>
              </a:rPr>
            </a:br>
            <a:r>
              <a:rPr lang="en-US" sz="3200" kern="1200" dirty="0">
                <a:solidFill>
                  <a:schemeClr val="tx1"/>
                </a:solidFill>
              </a:rPr>
              <a:t>OER in the Commonwealth</a:t>
            </a:r>
          </a:p>
        </p:txBody>
      </p:sp>
      <p:grpSp>
        <p:nvGrpSpPr>
          <p:cNvPr id="52" name="Group 51"/>
          <p:cNvGrpSpPr>
            <a:grpSpLocks noGrp="1" noUngrp="1" noRot="1" noChangeAspect="1" noMove="1" noResize="1"/>
          </p:cNvGrpSpPr>
          <p:nvPr/>
        </p:nvGrpSpPr>
        <p:grpSpPr>
          <a:xfrm>
            <a:off x="8741664" y="73152"/>
            <a:ext cx="1178966" cy="232963"/>
            <a:chOff x="7763256" y="73152"/>
            <a:chExt cx="1178966" cy="232963"/>
          </a:xfrm>
        </p:grpSpPr>
        <p:sp>
          <p:nvSpPr>
            <p:cNvPr id="53" name="Rectangle 64"/>
            <p:cNvSpPr/>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p:cNvSpPr/>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p:cNvSpPr/>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p:cNvSpPr/>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p:cNvSpPr/>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p:cNvSpPr/>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4"/>
            <p:cNvSpPr/>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6"/>
            <p:cNvSpPr/>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4"/>
            <p:cNvSpPr/>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6"/>
            <p:cNvSpPr/>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4"/>
            <p:cNvSpPr/>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6"/>
            <p:cNvSpPr/>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6"/>
            <p:cNvSpPr/>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4"/>
            <p:cNvSpPr/>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6"/>
            <p:cNvSpPr/>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4"/>
            <p:cNvSpPr/>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6"/>
            <p:cNvSpPr/>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4"/>
            <p:cNvSpPr/>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6"/>
            <p:cNvSpPr/>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Content Placeholder 7" descr="A picture containing chart&#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r="1384" b="-3"/>
          <a:stretch>
            <a:fillRect/>
          </a:stretch>
        </p:blipFill>
        <p:spPr>
          <a:xfrm>
            <a:off x="224949" y="576072"/>
            <a:ext cx="3919228" cy="5522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Chart, bubble chart&#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1223" r="3" b="3"/>
          <a:stretch>
            <a:fillRect/>
          </a:stretch>
        </p:blipFill>
        <p:spPr>
          <a:xfrm>
            <a:off x="4346544" y="576072"/>
            <a:ext cx="3922776" cy="5522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4" name="Rectangle 73"/>
          <p:cNvSpPr>
            <a:spLocks noGrp="1" noRot="1" noChangeAspect="1" noMove="1" noResize="1" noEditPoints="1" noAdjustHandles="1" noChangeArrowheads="1" noChangeShapeType="1" noTextEdit="1"/>
          </p:cNvSpPr>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8497263" y="4738103"/>
            <a:ext cx="3176409" cy="246221"/>
          </a:xfrm>
          <a:prstGeom prst="rect">
            <a:avLst/>
          </a:prstGeom>
          <a:noFill/>
        </p:spPr>
        <p:txBody>
          <a:bodyPr wrap="square">
            <a:spAutoFit/>
          </a:bodyPr>
          <a:lstStyle/>
          <a:p>
            <a:r>
              <a:rPr lang="en-CA" sz="1000" dirty="0"/>
              <a:t>Source: http://oasis.col.org/handle/11599/4009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a:spLocks noGrp="1" noRot="1" noChangeAspect="1" noMove="1" noResize="1" noEditPoints="1" noAdjustHandles="1" noChangeArrowheads="1" noChangeShapeType="1" noTextEdit="1"/>
          </p:cNvSpPr>
          <p:nvPr/>
        </p:nvSpPr>
        <p:spPr>
          <a:xfrm>
            <a:off x="-7883" y="1"/>
            <a:ext cx="1219988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648" y="721805"/>
            <a:ext cx="4572665" cy="2147520"/>
          </a:xfrm>
        </p:spPr>
        <p:txBody>
          <a:bodyPr>
            <a:normAutofit/>
          </a:bodyPr>
          <a:lstStyle/>
          <a:p>
            <a:r>
              <a:rPr lang="en-US" b="1" dirty="0"/>
              <a:t>2. Inclusive and Equitable Access</a:t>
            </a:r>
            <a:endParaRPr lang="en-CA" b="1" dirty="0"/>
          </a:p>
        </p:txBody>
      </p:sp>
      <p:sp>
        <p:nvSpPr>
          <p:cNvPr id="46" name="Rectangle 45"/>
          <p:cNvSpPr>
            <a:spLocks noGrp="1" noRot="1" noChangeAspect="1" noMove="1" noResize="1" noEditPoints="1" noAdjustHandles="1" noChangeArrowheads="1" noChangeShapeType="1" noTextEdit="1"/>
          </p:cNvSpPr>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a:grpSpLocks noGrp="1" noUngrp="1" noRot="1" noChangeAspect="1" noMove="1" noResize="1"/>
          </p:cNvGrpSpPr>
          <p:nvPr/>
        </p:nvGrpSpPr>
        <p:grpSpPr>
          <a:xfrm>
            <a:off x="1188720" y="73152"/>
            <a:ext cx="1178966" cy="232963"/>
            <a:chOff x="7763256" y="73152"/>
            <a:chExt cx="1178966" cy="232963"/>
          </a:xfrm>
        </p:grpSpPr>
        <p:sp>
          <p:nvSpPr>
            <p:cNvPr id="49" name="Rectangle 64"/>
            <p:cNvSpPr/>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p:cNvSpPr/>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p:cNvSpPr/>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p:cNvSpPr/>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4"/>
            <p:cNvSpPr/>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p:cNvSpPr/>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p:cNvSpPr/>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p:cNvSpPr/>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p:cNvSpPr/>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p:cNvSpPr/>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4"/>
            <p:cNvSpPr/>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6"/>
            <p:cNvSpPr/>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4"/>
            <p:cNvSpPr/>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6"/>
            <p:cNvSpPr/>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4"/>
            <p:cNvSpPr/>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6"/>
            <p:cNvSpPr/>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6"/>
            <p:cNvSpPr/>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4"/>
            <p:cNvSpPr/>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6"/>
            <p:cNvSpPr/>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Rectangle 69"/>
          <p:cNvSpPr>
            <a:spLocks noGrp="1" noRot="1" noChangeAspect="1" noMove="1" noResize="1" noEditPoints="1" noAdjustHandles="1" noChangeArrowheads="1" noChangeShapeType="1" noTextEdit="1"/>
          </p:cNvSpPr>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66649" y="3531476"/>
            <a:ext cx="4769694" cy="2346810"/>
          </a:xfrm>
        </p:spPr>
        <p:txBody>
          <a:bodyPr anchor="ctr">
            <a:normAutofit/>
          </a:bodyPr>
          <a:lstStyle/>
          <a:p>
            <a:r>
              <a:rPr lang="en-CA" dirty="0" err="1"/>
              <a:t>ebooks</a:t>
            </a:r>
            <a:r>
              <a:rPr lang="en-CA" dirty="0"/>
              <a:t> </a:t>
            </a:r>
            <a:br>
              <a:rPr lang="en-CA" dirty="0"/>
            </a:br>
            <a:r>
              <a:rPr lang="en-CA" sz="1800" dirty="0"/>
              <a:t>(including exceptions in copyright for people with disability)</a:t>
            </a:r>
          </a:p>
          <a:p>
            <a:r>
              <a:rPr lang="en-CA" dirty="0"/>
              <a:t>Open Access</a:t>
            </a:r>
          </a:p>
          <a:p>
            <a:r>
              <a:rPr lang="en-CA" dirty="0"/>
              <a:t>FOSS</a:t>
            </a:r>
          </a:p>
        </p:txBody>
      </p:sp>
      <p:pic>
        <p:nvPicPr>
          <p:cNvPr id="4" name="Picture 3"/>
          <p:cNvPicPr>
            <a:picLocks noChangeAspect="1"/>
          </p:cNvPicPr>
          <p:nvPr/>
        </p:nvPicPr>
        <p:blipFill>
          <a:blip r:embed="rId3"/>
          <a:stretch>
            <a:fillRect/>
          </a:stretch>
        </p:blipFill>
        <p:spPr>
          <a:xfrm>
            <a:off x="6098597" y="1279709"/>
            <a:ext cx="5731071" cy="43985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3. Capacity Building</a:t>
            </a:r>
          </a:p>
        </p:txBody>
      </p:sp>
      <p:graphicFrame>
        <p:nvGraphicFramePr>
          <p:cNvPr id="9" name="Content Placeholder 2"/>
          <p:cNvGraphicFramePr>
            <a:graphicFrameLocks noGrp="1"/>
          </p:cNvGraphicFramePr>
          <p:nvPr>
            <p:ph idx="1"/>
          </p:nvPr>
        </p:nvGraphicFramePr>
        <p:xfrm>
          <a:off x="838200" y="137568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957943" y="5992297"/>
            <a:ext cx="6096000" cy="246221"/>
          </a:xfrm>
          <a:prstGeom prst="rect">
            <a:avLst/>
          </a:prstGeom>
          <a:noFill/>
        </p:spPr>
        <p:txBody>
          <a:bodyPr wrap="square">
            <a:spAutoFit/>
          </a:bodyPr>
          <a:lstStyle/>
          <a:p>
            <a:r>
              <a:rPr lang="en-US" sz="1000" dirty="0"/>
              <a:t>Source: OER Survey, Asia, 2011 (WOU, IDRC)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 y="-72571"/>
            <a:ext cx="13828831" cy="7819745"/>
            <a:chOff x="1516464" y="1219200"/>
            <a:chExt cx="10370736" cy="5864307"/>
          </a:xfrm>
        </p:grpSpPr>
        <p:sp>
          <p:nvSpPr>
            <p:cNvPr id="6" name="Rectangle 5"/>
            <p:cNvSpPr/>
            <p:nvPr/>
          </p:nvSpPr>
          <p:spPr>
            <a:xfrm>
              <a:off x="7695528" y="1251838"/>
              <a:ext cx="2977388" cy="5606162"/>
            </a:xfrm>
            <a:prstGeom prst="rect">
              <a:avLst/>
            </a:prstGeom>
            <a:gradFill>
              <a:gsLst>
                <a:gs pos="19000">
                  <a:srgbClr val="8AC8CB"/>
                </a:gs>
                <a:gs pos="59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07210" y="1325034"/>
              <a:ext cx="3188319" cy="5532966"/>
            </a:xfrm>
            <a:prstGeom prst="rect">
              <a:avLst/>
            </a:prstGeom>
            <a:gradFill>
              <a:gsLst>
                <a:gs pos="19000">
                  <a:srgbClr val="8AC8CB"/>
                </a:gs>
                <a:gs pos="59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16464" y="1219200"/>
              <a:ext cx="2959240" cy="5638800"/>
            </a:xfrm>
            <a:prstGeom prst="rect">
              <a:avLst/>
            </a:prstGeom>
            <a:gradFill>
              <a:gsLst>
                <a:gs pos="19000">
                  <a:srgbClr val="8AC8CB"/>
                </a:gs>
                <a:gs pos="59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0" y="1332132"/>
              <a:ext cx="9144000" cy="107721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62584" y="1581090"/>
              <a:ext cx="2667000" cy="523220"/>
            </a:xfrm>
            <a:prstGeom prst="rect">
              <a:avLst/>
            </a:prstGeom>
            <a:noFill/>
          </p:spPr>
          <p:txBody>
            <a:bodyPr wrap="square" rtlCol="0">
              <a:spAutoFit/>
            </a:bodyPr>
            <a:lstStyle/>
            <a:p>
              <a:pPr algn="ctr"/>
              <a:r>
                <a:rPr lang="en-US" sz="2800" b="1" dirty="0"/>
                <a:t>CORE</a:t>
              </a:r>
            </a:p>
          </p:txBody>
        </p:sp>
        <p:sp>
          <p:nvSpPr>
            <p:cNvPr id="10" name="TextBox 9"/>
            <p:cNvSpPr txBox="1"/>
            <p:nvPr/>
          </p:nvSpPr>
          <p:spPr>
            <a:xfrm>
              <a:off x="4628104" y="1332133"/>
              <a:ext cx="2959240" cy="1508105"/>
            </a:xfrm>
            <a:prstGeom prst="rect">
              <a:avLst/>
            </a:prstGeom>
            <a:noFill/>
          </p:spPr>
          <p:txBody>
            <a:bodyPr wrap="square" rtlCol="0">
              <a:spAutoFit/>
            </a:bodyPr>
            <a:lstStyle/>
            <a:p>
              <a:pPr algn="ctr"/>
              <a:r>
                <a:rPr lang="en-US" sz="2800" b="1" dirty="0"/>
                <a:t>COL ID template</a:t>
              </a:r>
            </a:p>
            <a:p>
              <a:pPr algn="ctr"/>
              <a:r>
                <a:rPr lang="en-US" dirty="0"/>
                <a:t>translated and adapted by Open University of China</a:t>
              </a:r>
            </a:p>
          </p:txBody>
        </p:sp>
        <p:sp>
          <p:nvSpPr>
            <p:cNvPr id="11" name="TextBox 10"/>
            <p:cNvSpPr txBox="1"/>
            <p:nvPr/>
          </p:nvSpPr>
          <p:spPr>
            <a:xfrm>
              <a:off x="7868926" y="1351747"/>
              <a:ext cx="2667000" cy="954107"/>
            </a:xfrm>
            <a:prstGeom prst="rect">
              <a:avLst/>
            </a:prstGeom>
            <a:noFill/>
          </p:spPr>
          <p:txBody>
            <a:bodyPr wrap="square" rtlCol="0">
              <a:spAutoFit/>
            </a:bodyPr>
            <a:lstStyle/>
            <a:p>
              <a:pPr algn="ctr"/>
              <a:r>
                <a:rPr lang="en-US" sz="2800" b="1" dirty="0"/>
                <a:t>COL materials in Ukrainian</a:t>
              </a:r>
            </a:p>
          </p:txBody>
        </p:sp>
        <p:pic>
          <p:nvPicPr>
            <p:cNvPr id="12" name="Picture 7" descr="\\06-CLS-01\Users\DTremblay\Desktop\COR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6561" y="2904120"/>
              <a:ext cx="2895600" cy="159168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432162" y="1332132"/>
              <a:ext cx="63640" cy="5525868"/>
            </a:xfrm>
            <a:prstGeom prst="rect">
              <a:avLst/>
            </a:prstGeom>
            <a:solidFill>
              <a:srgbClr val="290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 descr="\\06-CLS-01\Users\DTremblay\Desktop\China 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5292" y="2708660"/>
              <a:ext cx="824864" cy="77939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7813052" y="2794878"/>
              <a:ext cx="4074148" cy="2310523"/>
              <a:chOff x="6358702" y="2667000"/>
              <a:chExt cx="4074148" cy="2310523"/>
            </a:xfrm>
          </p:grpSpPr>
          <p:pic>
            <p:nvPicPr>
              <p:cNvPr id="19" name="Picture 6" descr="\\06-CLS-01\Users\DTremblay\Desktop\Ukrania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8702" y="2667000"/>
                <a:ext cx="4018274"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06-CLS-01\Users\DTremblay\Desktop\Ukrania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8702" y="2774819"/>
                <a:ext cx="4018274"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06-CLS-01\Users\DTremblay\Desktop\Ukrania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4576" y="2920123"/>
                <a:ext cx="4018274" cy="20574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p:cNvSpPr/>
            <p:nvPr/>
          </p:nvSpPr>
          <p:spPr>
            <a:xfrm>
              <a:off x="7676995" y="1332132"/>
              <a:ext cx="63640" cy="5525868"/>
            </a:xfrm>
            <a:prstGeom prst="rect">
              <a:avLst/>
            </a:prstGeom>
            <a:solidFill>
              <a:srgbClr val="290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06-CLS-01\Users\DTremblay\Desktop\Chinese Editions 003 cov.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1510" y="3818635"/>
              <a:ext cx="4128215" cy="32648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5" name="Rectangle 14"/>
          <p:cNvSpPr/>
          <p:nvPr/>
        </p:nvSpPr>
        <p:spPr>
          <a:xfrm>
            <a:off x="-17647" y="5458642"/>
            <a:ext cx="12209647" cy="1625922"/>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864402" y="5342194"/>
            <a:ext cx="11327598" cy="1325563"/>
          </a:xfrm>
        </p:spPr>
        <p:txBody>
          <a:bodyPr>
            <a:normAutofit/>
          </a:bodyPr>
          <a:lstStyle/>
          <a:p>
            <a:pPr algn="ctr"/>
            <a:r>
              <a:rPr lang="en-US" b="1" dirty="0"/>
              <a:t>4. Language &amp; Culture: Translation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CA" b="1" dirty="0"/>
              <a:t>5. Sustainability Models</a:t>
            </a:r>
          </a:p>
        </p:txBody>
      </p:sp>
      <p:graphicFrame>
        <p:nvGraphicFramePr>
          <p:cNvPr id="8" name="Content Placeholder 7"/>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Institutional/Governmental models</a:t>
            </a:r>
          </a:p>
        </p:txBody>
      </p:sp>
      <p:cxnSp>
        <p:nvCxnSpPr>
          <p:cNvPr id="6" name="Straight Connector 5"/>
          <p:cNvCxnSpPr/>
          <p:nvPr/>
        </p:nvCxnSpPr>
        <p:spPr>
          <a:xfrm>
            <a:off x="6037941" y="1640113"/>
            <a:ext cx="0" cy="4818743"/>
          </a:xfrm>
          <a:prstGeom prst="line">
            <a:avLst/>
          </a:prstGeom>
          <a:ln w="19050" cap="sq">
            <a:solidFill>
              <a:srgbClr val="4679BD"/>
            </a:solidFill>
            <a:prstDash val="sysDash"/>
          </a:ln>
        </p:spPr>
        <p:style>
          <a:lnRef idx="1">
            <a:schemeClr val="accent1"/>
          </a:lnRef>
          <a:fillRef idx="0">
            <a:schemeClr val="accent1"/>
          </a:fillRef>
          <a:effectRef idx="0">
            <a:schemeClr val="accent1"/>
          </a:effectRef>
          <a:fontRef idx="minor">
            <a:schemeClr val="tx1"/>
          </a:fontRef>
        </p:style>
      </p:cxnSp>
      <p:pic>
        <p:nvPicPr>
          <p:cNvPr id="12" name="Picture 2" descr="Image result for z deg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58" y="1850295"/>
            <a:ext cx="1905945" cy="31765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1521" y="2002972"/>
            <a:ext cx="1626291" cy="856344"/>
          </a:xfrm>
          <a:prstGeom prst="rect">
            <a:avLst/>
          </a:prstGeom>
        </p:spPr>
      </p:pic>
      <p:sp>
        <p:nvSpPr>
          <p:cNvPr id="17" name="TextBox 16"/>
          <p:cNvSpPr txBox="1"/>
          <p:nvPr/>
        </p:nvSpPr>
        <p:spPr>
          <a:xfrm>
            <a:off x="3083648" y="3438582"/>
            <a:ext cx="2402753" cy="2677656"/>
          </a:xfrm>
          <a:prstGeom prst="rect">
            <a:avLst/>
          </a:prstGeom>
          <a:noFill/>
        </p:spPr>
        <p:txBody>
          <a:bodyPr wrap="square">
            <a:spAutoFit/>
          </a:bodyPr>
          <a:lstStyle/>
          <a:p>
            <a:pPr marL="0" indent="0">
              <a:buNone/>
            </a:pPr>
            <a:r>
              <a:rPr lang="en-US" sz="2800" dirty="0">
                <a:latin typeface="Open Sans" panose="020B0606030504020204" pitchFamily="34" charset="0"/>
                <a:ea typeface="Open Sans" panose="020B0606030504020204" pitchFamily="34" charset="0"/>
                <a:cs typeface="Open Sans" panose="020B0606030504020204" pitchFamily="34" charset="0"/>
              </a:rPr>
              <a:t>In USA, the </a:t>
            </a:r>
            <a:br>
              <a:rPr lang="en-US"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Z-degree </a:t>
            </a:r>
            <a:r>
              <a:rPr lang="en-US" sz="2800" dirty="0" err="1">
                <a:latin typeface="Open Sans" panose="020B0606030504020204" pitchFamily="34" charset="0"/>
                <a:ea typeface="Open Sans" panose="020B0606030504020204" pitchFamily="34" charset="0"/>
                <a:cs typeface="Open Sans" panose="020B0606030504020204" pitchFamily="34" charset="0"/>
              </a:rPr>
              <a:t>programmes</a:t>
            </a:r>
            <a:r>
              <a:rPr lang="en-US" sz="2800" dirty="0">
                <a:latin typeface="Open Sans" panose="020B0606030504020204" pitchFamily="34" charset="0"/>
                <a:ea typeface="Open Sans" panose="020B0606030504020204" pitchFamily="34" charset="0"/>
                <a:cs typeface="Open Sans" panose="020B0606030504020204" pitchFamily="34" charset="0"/>
              </a:rPr>
              <a:t> save about USD2,500 per student</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979" y="3004456"/>
            <a:ext cx="1712688" cy="856344"/>
          </a:xfrm>
          <a:prstGeom prst="rect">
            <a:avLst/>
          </a:prstGeom>
        </p:spPr>
      </p:pic>
      <p:pic>
        <p:nvPicPr>
          <p:cNvPr id="19" name="Picture 2" descr="Image result for BC CAMPUS OPEN ED"/>
          <p:cNvPicPr>
            <a:picLocks noChangeAspect="1" noChangeArrowheads="1"/>
          </p:cNvPicPr>
          <p:nvPr/>
        </p:nvPicPr>
        <p:blipFill rotWithShape="1">
          <a:blip r:embed="rId5">
            <a:extLst>
              <a:ext uri="{28A0092B-C50C-407E-A947-70E740481C1C}">
                <a14:useLocalDpi xmlns:a14="http://schemas.microsoft.com/office/drawing/2010/main" val="0"/>
              </a:ext>
            </a:extLst>
          </a:blip>
          <a:srcRect l="5262" t="23810" r="7078" b="8889"/>
          <a:stretch>
            <a:fillRect/>
          </a:stretch>
        </p:blipFill>
        <p:spPr bwMode="auto">
          <a:xfrm>
            <a:off x="6392602" y="1875989"/>
            <a:ext cx="5384795" cy="9043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595804" y="3429000"/>
            <a:ext cx="2955539" cy="2677656"/>
          </a:xfrm>
          <a:prstGeom prst="rect">
            <a:avLst/>
          </a:prstGeom>
          <a:noFill/>
        </p:spPr>
        <p:txBody>
          <a:bodyPr wrap="square">
            <a:spAutoFit/>
          </a:bodyPr>
          <a:lstStyle/>
          <a:p>
            <a:pPr marL="0" indent="0">
              <a:buNone/>
            </a:pPr>
            <a:r>
              <a:rPr lang="en-US" sz="2800" dirty="0">
                <a:latin typeface="Open Sans" panose="020B0606030504020204" pitchFamily="34" charset="0"/>
                <a:ea typeface="Open Sans" panose="020B0606030504020204" pitchFamily="34" charset="0"/>
                <a:cs typeface="Open Sans" panose="020B0606030504020204" pitchFamily="34" charset="0"/>
              </a:rPr>
              <a:t>BC Campus in Canada has saved over </a:t>
            </a:r>
            <a:br>
              <a:rPr lang="en-US"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9 million CAD in 40 participating institutions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0" y="-49651"/>
            <a:ext cx="12191999" cy="6907651"/>
          </a:xfrm>
          <a:prstGeom prst="rect">
            <a:avLst/>
          </a:prstGeom>
        </p:spPr>
      </p:pic>
      <p:sp>
        <p:nvSpPr>
          <p:cNvPr id="15" name="TextBox 14"/>
          <p:cNvSpPr txBox="1"/>
          <p:nvPr/>
        </p:nvSpPr>
        <p:spPr>
          <a:xfrm>
            <a:off x="0" y="2627015"/>
            <a:ext cx="12192000" cy="1231106"/>
          </a:xfrm>
          <a:prstGeom prst="rect">
            <a:avLst/>
          </a:prstGeom>
          <a:noFill/>
          <a:ln>
            <a:noFill/>
          </a:ln>
        </p:spPr>
        <p:txBody>
          <a:bodyPr wrap="square" lIns="0" tIns="0" rIns="0" bIns="0" rtlCol="0" anchor="ctr" anchorCtr="0">
            <a:spAutoFit/>
          </a:bodyPr>
          <a:lstStyle>
            <a:defPPr>
              <a:defRPr lang="en-US"/>
            </a:defPPr>
            <a:lvl1pPr algn="ctr">
              <a:defRPr sz="4800" b="1">
                <a:solidFill>
                  <a:schemeClr val="bg1"/>
                </a:solidFill>
                <a:latin typeface="Galliard BT" panose="0202060206050B020A04" pitchFamily="18" charset="0"/>
                <a:ea typeface="PT Sans" panose="020B0503020203020204" pitchFamily="34" charset="0"/>
                <a:cs typeface="Oscine" panose="020B0506040202020204" pitchFamily="34" charset="0"/>
              </a:defRPr>
            </a:lvl1pPr>
          </a:lstStyle>
          <a:p>
            <a:r>
              <a:rPr lang="en-US" sz="8000" b="0" dirty="0">
                <a:solidFill>
                  <a:srgbClr val="250189"/>
                </a:solidFill>
                <a:latin typeface="Open Sans" panose="020B0606030504020204" pitchFamily="34" charset="0"/>
                <a:ea typeface="Open Sans" panose="020B0606030504020204" pitchFamily="34" charset="0"/>
                <a:cs typeface="Open Sans" panose="020B0606030504020204" pitchFamily="34" charset="0"/>
              </a:rPr>
              <a:t>Using OER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650" y="1332952"/>
            <a:ext cx="3926898" cy="3921176"/>
          </a:xfrm>
        </p:spPr>
        <p:txBody>
          <a:bodyPr anchor="ctr">
            <a:normAutofit/>
          </a:bodyPr>
          <a:lstStyle/>
          <a:p>
            <a:r>
              <a:rPr lang="en-US" sz="5400" dirty="0"/>
              <a:t>Outline</a:t>
            </a:r>
          </a:p>
        </p:txBody>
      </p:sp>
      <p:grpSp>
        <p:nvGrpSpPr>
          <p:cNvPr id="16" name="Group 15"/>
          <p:cNvGrpSpPr>
            <a:grpSpLocks noGrp="1" noUngrp="1" noRot="1" noChangeAspect="1" noMove="1" noResize="1"/>
          </p:cNvGrpSpPr>
          <p:nvPr/>
        </p:nvGrpSpPr>
        <p:grpSpPr>
          <a:xfrm>
            <a:off x="1188720" y="73152"/>
            <a:ext cx="1178966" cy="232963"/>
            <a:chOff x="5422392" y="64008"/>
            <a:chExt cx="1178966" cy="232963"/>
          </a:xfrm>
        </p:grpSpPr>
        <p:sp>
          <p:nvSpPr>
            <p:cNvPr id="17" name="Rectangle 64"/>
            <p:cNvSpPr/>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p:cNvSpPr/>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p:cNvSpPr/>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p:cNvSpPr/>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p:cNvSpPr/>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p:cNvSpPr/>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p:cNvSpPr/>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p:cNvSpPr/>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p:cNvSpPr/>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p:cNvSpPr/>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p:cNvSpPr/>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p:cNvSpPr/>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p:cNvSpPr/>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p:cNvSpPr/>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p:cNvSpPr/>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p:cNvSpPr/>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p:cNvSpPr/>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p:cNvSpPr/>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p:cNvSpPr/>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p:cNvSpPr/>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6096000" y="499833"/>
            <a:ext cx="5425440" cy="5581226"/>
          </a:xfrm>
        </p:spPr>
        <p:txBody>
          <a:bodyPr anchor="ctr">
            <a:normAutofit/>
          </a:bodyPr>
          <a:lstStyle/>
          <a:p>
            <a:r>
              <a:rPr lang="en-US" sz="4000" dirty="0"/>
              <a:t>Brief history of OER</a:t>
            </a:r>
          </a:p>
          <a:p>
            <a:r>
              <a:rPr lang="en-US" sz="4000" dirty="0"/>
              <a:t>Five key challenges</a:t>
            </a:r>
          </a:p>
          <a:p>
            <a:r>
              <a:rPr lang="en-US" sz="4000" dirty="0"/>
              <a:t>Using OER</a:t>
            </a:r>
          </a:p>
          <a:p>
            <a:r>
              <a:rPr lang="en-US" sz="4000" dirty="0"/>
              <a:t>OER for course development</a:t>
            </a:r>
          </a:p>
          <a:p>
            <a:pPr marL="0" indent="0">
              <a:buNone/>
            </a:pPr>
            <a:endParaRPr lang="en-US" sz="4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650" y="1332952"/>
            <a:ext cx="3926898" cy="3921176"/>
          </a:xfrm>
        </p:spPr>
        <p:txBody>
          <a:bodyPr anchor="ctr">
            <a:normAutofit/>
          </a:bodyPr>
          <a:lstStyle/>
          <a:p>
            <a:r>
              <a:rPr lang="en-US"/>
              <a:t>Where can we find OER?</a:t>
            </a:r>
          </a:p>
        </p:txBody>
      </p:sp>
      <p:grpSp>
        <p:nvGrpSpPr>
          <p:cNvPr id="16" name="Group 15"/>
          <p:cNvGrpSpPr>
            <a:grpSpLocks noGrp="1" noUngrp="1" noRot="1" noChangeAspect="1" noMove="1" noResize="1"/>
          </p:cNvGrpSpPr>
          <p:nvPr/>
        </p:nvGrpSpPr>
        <p:grpSpPr>
          <a:xfrm>
            <a:off x="1188720" y="73152"/>
            <a:ext cx="1178966" cy="232963"/>
            <a:chOff x="5422392" y="64008"/>
            <a:chExt cx="1178966" cy="232963"/>
          </a:xfrm>
        </p:grpSpPr>
        <p:sp>
          <p:nvSpPr>
            <p:cNvPr id="17" name="Rectangle 64"/>
            <p:cNvSpPr/>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p:cNvSpPr/>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p:cNvSpPr/>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p:cNvSpPr/>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p:cNvSpPr/>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p:cNvSpPr/>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p:cNvSpPr/>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p:cNvSpPr/>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p:cNvSpPr/>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p:cNvSpPr/>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p:cNvSpPr/>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p:cNvSpPr/>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p:cNvSpPr/>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p:cNvSpPr/>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p:cNvSpPr/>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p:cNvSpPr/>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p:cNvSpPr/>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p:cNvSpPr/>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p:cNvSpPr/>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p:cNvSpPr/>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6021531" y="891719"/>
            <a:ext cx="5791200" cy="5581226"/>
          </a:xfrm>
        </p:spPr>
        <p:txBody>
          <a:bodyPr anchor="ctr">
            <a:normAutofit/>
          </a:bodyPr>
          <a:lstStyle/>
          <a:p>
            <a:pPr marL="0" indent="0">
              <a:lnSpc>
                <a:spcPct val="100000"/>
              </a:lnSpc>
              <a:buNone/>
            </a:pPr>
            <a:r>
              <a:rPr lang="en-US" sz="3200" dirty="0">
                <a:solidFill>
                  <a:srgbClr val="4679BD"/>
                </a:solidFill>
              </a:rPr>
              <a:t>Search Engines: </a:t>
            </a:r>
            <a:r>
              <a:rPr lang="en-US" sz="3200" dirty="0"/>
              <a:t>Google, Bing, Creative Commons Search</a:t>
            </a:r>
          </a:p>
          <a:p>
            <a:pPr marL="0" indent="0">
              <a:lnSpc>
                <a:spcPct val="100000"/>
              </a:lnSpc>
              <a:buNone/>
            </a:pPr>
            <a:r>
              <a:rPr lang="en-US" sz="3200" dirty="0">
                <a:solidFill>
                  <a:srgbClr val="4679BD"/>
                </a:solidFill>
              </a:rPr>
              <a:t>Repositories: </a:t>
            </a:r>
            <a:r>
              <a:rPr lang="en-US" sz="3200" dirty="0"/>
              <a:t>MIT OCW, </a:t>
            </a:r>
            <a:r>
              <a:rPr lang="en-US" sz="3200" dirty="0" err="1"/>
              <a:t>OpenLearn</a:t>
            </a:r>
            <a:endParaRPr lang="en-US" sz="3200" dirty="0"/>
          </a:p>
          <a:p>
            <a:pPr marL="0" indent="0">
              <a:lnSpc>
                <a:spcPct val="100000"/>
              </a:lnSpc>
              <a:buNone/>
            </a:pPr>
            <a:r>
              <a:rPr lang="en-US" sz="3200" dirty="0">
                <a:solidFill>
                  <a:srgbClr val="4679BD"/>
                </a:solidFill>
              </a:rPr>
              <a:t>Directories: </a:t>
            </a:r>
            <a:r>
              <a:rPr lang="en-US" sz="3200" dirty="0"/>
              <a:t>DOER, OER Commons</a:t>
            </a:r>
          </a:p>
          <a:p>
            <a:pPr marL="0" indent="0">
              <a:lnSpc>
                <a:spcPct val="100000"/>
              </a:lnSpc>
              <a:buNone/>
            </a:pPr>
            <a:r>
              <a:rPr lang="en-US" sz="3200" dirty="0">
                <a:solidFill>
                  <a:srgbClr val="4679BD"/>
                </a:solidFill>
              </a:rPr>
              <a:t>Photos: </a:t>
            </a:r>
            <a:r>
              <a:rPr lang="en-US" sz="3200" dirty="0"/>
              <a:t>www.flickr.com</a:t>
            </a:r>
          </a:p>
          <a:p>
            <a:pPr marL="0" indent="0">
              <a:lnSpc>
                <a:spcPct val="100000"/>
              </a:lnSpc>
              <a:buNone/>
            </a:pPr>
            <a:r>
              <a:rPr lang="en-US" sz="3200" dirty="0"/>
              <a:t>Videos: www.youtube.com</a:t>
            </a:r>
          </a:p>
          <a:p>
            <a:pPr marL="0" indent="0">
              <a:lnSpc>
                <a:spcPct val="100000"/>
              </a:lnSpc>
              <a:buNone/>
            </a:pPr>
            <a:endParaRPr lang="en-US" sz="3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3434080"/>
            <a:ext cx="6095365" cy="2743200"/>
          </a:xfrm>
        </p:spPr>
        <p:txBody>
          <a:bodyPr anchor="t">
            <a:normAutofit/>
          </a:bodyPr>
          <a:lstStyle/>
          <a:p>
            <a:pPr algn="ctr"/>
            <a:r>
              <a:rPr lang="en-CA" dirty="0"/>
              <a:t>How do we </a:t>
            </a:r>
            <a:br>
              <a:rPr lang="en-CA" dirty="0"/>
            </a:br>
            <a:r>
              <a:rPr lang="en-CA" dirty="0"/>
              <a:t>acknowledge?</a:t>
            </a:r>
          </a:p>
        </p:txBody>
      </p:sp>
      <p:pic>
        <p:nvPicPr>
          <p:cNvPr id="7" name="Graphic 6" descr="Foote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52914" y="2207307"/>
            <a:ext cx="1226456" cy="1226456"/>
          </a:xfrm>
          <a:prstGeom prst="rect">
            <a:avLst/>
          </a:prstGeom>
        </p:spPr>
      </p:pic>
      <p:sp>
        <p:nvSpPr>
          <p:cNvPr id="10" name="Rectangle 9"/>
          <p:cNvSpPr>
            <a:spLocks noGrp="1" noRot="1" noChangeAspect="1" noMove="1" noResize="1" noEditPoints="1" noAdjustHandles="1" noChangeArrowheads="1" noChangeShapeType="1" noTextEdit="1"/>
          </p:cNvSpPr>
          <p:nvPr/>
        </p:nvSpPr>
        <p:spPr>
          <a:xfrm>
            <a:off x="6096000"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4294967295"/>
          </p:nvPr>
        </p:nvSpPr>
        <p:spPr>
          <a:xfrm>
            <a:off x="7915910" y="643255"/>
            <a:ext cx="4276090" cy="5534025"/>
          </a:xfrm>
        </p:spPr>
        <p:txBody>
          <a:bodyPr anchor="ctr">
            <a:normAutofit/>
          </a:bodyPr>
          <a:lstStyle/>
          <a:p>
            <a:r>
              <a:rPr lang="en-CA" sz="4000" dirty="0"/>
              <a:t>Title</a:t>
            </a:r>
          </a:p>
          <a:p>
            <a:r>
              <a:rPr lang="en-CA" sz="4000" dirty="0"/>
              <a:t>Author</a:t>
            </a:r>
          </a:p>
          <a:p>
            <a:r>
              <a:rPr lang="en-CA" sz="4000" dirty="0"/>
              <a:t>Source</a:t>
            </a:r>
          </a:p>
          <a:p>
            <a:r>
              <a:rPr lang="en-CA" sz="4000" dirty="0"/>
              <a:t>Link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650" y="1332952"/>
            <a:ext cx="3926898" cy="3921176"/>
          </a:xfrm>
        </p:spPr>
        <p:txBody>
          <a:bodyPr anchor="ctr">
            <a:normAutofit/>
          </a:bodyPr>
          <a:lstStyle/>
          <a:p>
            <a:r>
              <a:rPr lang="en-US"/>
              <a:t>How do we share our OER? </a:t>
            </a:r>
            <a:endParaRPr lang="en-US" dirty="0"/>
          </a:p>
        </p:txBody>
      </p:sp>
      <p:grpSp>
        <p:nvGrpSpPr>
          <p:cNvPr id="16" name="Group 15"/>
          <p:cNvGrpSpPr>
            <a:grpSpLocks noGrp="1" noUngrp="1" noRot="1" noChangeAspect="1" noMove="1" noResize="1"/>
          </p:cNvGrpSpPr>
          <p:nvPr/>
        </p:nvGrpSpPr>
        <p:grpSpPr>
          <a:xfrm>
            <a:off x="1188720" y="73152"/>
            <a:ext cx="1178966" cy="232963"/>
            <a:chOff x="5422392" y="64008"/>
            <a:chExt cx="1178966" cy="232963"/>
          </a:xfrm>
        </p:grpSpPr>
        <p:sp>
          <p:nvSpPr>
            <p:cNvPr id="17" name="Rectangle 64"/>
            <p:cNvSpPr/>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p:cNvSpPr/>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p:cNvSpPr/>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p:cNvSpPr/>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p:cNvSpPr/>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p:cNvSpPr/>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p:cNvSpPr/>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p:cNvSpPr/>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p:cNvSpPr/>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p:cNvSpPr/>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p:cNvSpPr/>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p:cNvSpPr/>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p:cNvSpPr/>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p:cNvSpPr/>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p:cNvSpPr/>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p:cNvSpPr/>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p:cNvSpPr/>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p:cNvSpPr/>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p:cNvSpPr/>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p:cNvSpPr/>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6021531" y="891719"/>
            <a:ext cx="5822126" cy="5581226"/>
          </a:xfrm>
        </p:spPr>
        <p:txBody>
          <a:bodyPr anchor="ctr">
            <a:normAutofit/>
          </a:bodyPr>
          <a:lstStyle/>
          <a:p>
            <a:pPr marL="0" indent="0">
              <a:lnSpc>
                <a:spcPct val="100000"/>
              </a:lnSpc>
              <a:buNone/>
            </a:pPr>
            <a:r>
              <a:rPr lang="en-US" sz="3200" dirty="0"/>
              <a:t>Your i</a:t>
            </a:r>
            <a:r>
              <a:rPr lang="en-US" sz="3200" dirty="0">
                <a:solidFill>
                  <a:srgbClr val="4679BD"/>
                </a:solidFill>
              </a:rPr>
              <a:t>nstitutional repository</a:t>
            </a:r>
          </a:p>
          <a:p>
            <a:pPr marL="0" indent="0">
              <a:lnSpc>
                <a:spcPct val="100000"/>
              </a:lnSpc>
              <a:buNone/>
            </a:pPr>
            <a:endParaRPr lang="en-US" sz="3200" dirty="0"/>
          </a:p>
          <a:p>
            <a:pPr marL="0" indent="0">
              <a:lnSpc>
                <a:spcPct val="100000"/>
              </a:lnSpc>
              <a:buNone/>
            </a:pPr>
            <a:r>
              <a:rPr lang="en-US" sz="3200" dirty="0"/>
              <a:t>Share courses at</a:t>
            </a:r>
          </a:p>
          <a:p>
            <a:pPr marL="0" indent="0">
              <a:lnSpc>
                <a:spcPct val="100000"/>
              </a:lnSpc>
              <a:buNone/>
            </a:pPr>
            <a:r>
              <a:rPr lang="en-US" sz="3200" dirty="0">
                <a:solidFill>
                  <a:srgbClr val="4679BD"/>
                </a:solidFill>
              </a:rPr>
              <a:t>https://zenodo.org/</a:t>
            </a:r>
          </a:p>
          <a:p>
            <a:pPr marL="0" indent="0">
              <a:lnSpc>
                <a:spcPct val="100000"/>
              </a:lnSpc>
              <a:buNone/>
            </a:pPr>
            <a:endParaRPr lang="en-US" sz="3200" dirty="0"/>
          </a:p>
          <a:p>
            <a:pPr marL="0" indent="0">
              <a:lnSpc>
                <a:spcPct val="100000"/>
              </a:lnSpc>
              <a:buNone/>
            </a:pPr>
            <a:r>
              <a:rPr lang="en-US" sz="3200" dirty="0"/>
              <a:t>Use </a:t>
            </a:r>
            <a:r>
              <a:rPr lang="en-US" sz="3200" dirty="0">
                <a:solidFill>
                  <a:srgbClr val="4679BD"/>
                </a:solidFill>
              </a:rPr>
              <a:t>social networks</a:t>
            </a:r>
          </a:p>
          <a:p>
            <a:pPr marL="0" indent="0">
              <a:lnSpc>
                <a:spcPct val="100000"/>
              </a:lnSpc>
              <a:buNone/>
            </a:pPr>
            <a:r>
              <a:rPr lang="en-US" sz="3200" dirty="0"/>
              <a:t>www.youtube.com</a:t>
            </a:r>
          </a:p>
          <a:p>
            <a:pPr marL="0" indent="0">
              <a:lnSpc>
                <a:spcPct val="100000"/>
              </a:lnSpc>
              <a:buNone/>
            </a:pPr>
            <a:endParaRPr lang="en-US" sz="3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28952" y="1469511"/>
            <a:ext cx="4809068" cy="880533"/>
          </a:xfrm>
        </p:spPr>
        <p:txBody>
          <a:bodyPr anchor="t">
            <a:normAutofit/>
          </a:bodyPr>
          <a:lstStyle/>
          <a:p>
            <a:r>
              <a:rPr lang="en-US" dirty="0"/>
              <a:t>What is Open?</a:t>
            </a:r>
          </a:p>
        </p:txBody>
      </p:sp>
      <p:sp>
        <p:nvSpPr>
          <p:cNvPr id="24" name="Rectangle 9"/>
          <p:cNvSpPr>
            <a:spLocks noGrp="1" noRot="1" noChangeAspect="1" noMove="1" noResize="1" noEditPoints="1" noAdjustHandles="1" noChangeArrowheads="1" noChangeShapeType="1" noTextEdit="1"/>
          </p:cNvSpPr>
          <p:nvPr/>
        </p:nvSpPr>
        <p:spPr>
          <a:xfrm>
            <a:off x="6096000"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628951" y="2678111"/>
            <a:ext cx="4683277" cy="3477306"/>
          </a:xfrm>
        </p:spPr>
        <p:txBody>
          <a:bodyPr anchor="ctr">
            <a:normAutofit/>
          </a:bodyPr>
          <a:lstStyle/>
          <a:p>
            <a:r>
              <a:rPr lang="en-US" dirty="0"/>
              <a:t>Its about open license used to share educational material</a:t>
            </a:r>
          </a:p>
          <a:p>
            <a:r>
              <a:rPr lang="en-US" dirty="0"/>
              <a:t>No permission required as long as the open license is respected</a:t>
            </a:r>
          </a:p>
          <a:p>
            <a:endParaRPr lang="en-US" dirty="0"/>
          </a:p>
        </p:txBody>
      </p:sp>
      <p:sp>
        <p:nvSpPr>
          <p:cNvPr id="22" name="Rectangle 21"/>
          <p:cNvSpPr/>
          <p:nvPr/>
        </p:nvSpPr>
        <p:spPr>
          <a:xfrm>
            <a:off x="6479407" y="0"/>
            <a:ext cx="5712593" cy="6858000"/>
          </a:xfrm>
          <a:prstGeom prst="rect">
            <a:avLst/>
          </a:prstGeom>
          <a:solidFill>
            <a:srgbClr val="4679B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TextBox 24"/>
          <p:cNvSpPr txBox="1"/>
          <p:nvPr/>
        </p:nvSpPr>
        <p:spPr>
          <a:xfrm>
            <a:off x="7007980" y="931024"/>
            <a:ext cx="4655446" cy="5324535"/>
          </a:xfrm>
          <a:prstGeom prst="rect">
            <a:avLst/>
          </a:prstGeom>
          <a:noFill/>
        </p:spPr>
        <p:txBody>
          <a:bodyPr wrap="square" rtlCol="0">
            <a:spAutoFit/>
          </a:bodyPr>
          <a:lstStyle/>
          <a:p>
            <a:pPr marL="514350" indent="-514350">
              <a:buFont typeface="+mj-lt"/>
              <a:buAutoNum type="arabicPeriod"/>
            </a:pP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Reuse</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b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(copy verbatim)</a:t>
            </a:r>
            <a:b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514350" indent="-514350">
              <a:buFont typeface="+mj-lt"/>
              <a:buAutoNum type="arabicPeriod"/>
            </a:pP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Revise </a:t>
            </a:r>
            <a:b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(adapt and edit)</a:t>
            </a:r>
            <a:b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514350" indent="-514350">
              <a:buFont typeface="+mj-lt"/>
              <a:buAutoNum type="arabicPeriod"/>
            </a:pP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Remix </a:t>
            </a:r>
            <a:b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(combine with other materials)</a:t>
            </a:r>
            <a:b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514350" indent="-514350">
              <a:buFont typeface="+mj-lt"/>
              <a:buAutoNum type="arabicPeriod"/>
            </a:pP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Redistribute </a:t>
            </a:r>
            <a:b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(share with others)</a:t>
            </a:r>
            <a:b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514350" indent="-514350">
              <a:buFont typeface="+mj-lt"/>
              <a:buAutoNum type="arabicPeriod"/>
            </a:pP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Retain </a:t>
            </a:r>
            <a:b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(make, own and control copies)</a:t>
            </a:r>
          </a:p>
        </p:txBody>
      </p:sp>
      <p:pic>
        <p:nvPicPr>
          <p:cNvPr id="28" name="Picture 27"/>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87784" y="353181"/>
            <a:ext cx="1499787" cy="2232660"/>
          </a:xfrm>
          <a:prstGeom prst="rect">
            <a:avLst/>
          </a:prstGeom>
        </p:spPr>
      </p:pic>
      <p:sp>
        <p:nvSpPr>
          <p:cNvPr id="29" name="TextBox 28"/>
          <p:cNvSpPr txBox="1"/>
          <p:nvPr/>
        </p:nvSpPr>
        <p:spPr>
          <a:xfrm>
            <a:off x="8912359" y="62243"/>
            <a:ext cx="3059496" cy="1862048"/>
          </a:xfrm>
          <a:prstGeom prst="rect">
            <a:avLst/>
          </a:prstGeom>
          <a:noFill/>
        </p:spPr>
        <p:txBody>
          <a:bodyPr wrap="square">
            <a:spAutoFit/>
          </a:bodyPr>
          <a:lstStyle/>
          <a:p>
            <a:pPr algn="r"/>
            <a:r>
              <a:rPr lang="en-US" sz="11500" dirty="0">
                <a:solidFill>
                  <a:schemeClr val="bg1">
                    <a:alpha val="34000"/>
                  </a:schemeClr>
                </a:solidFill>
                <a:latin typeface="Open Sans" panose="020B0606030504020204" pitchFamily="34" charset="0"/>
                <a:ea typeface="Open Sans" panose="020B0606030504020204" pitchFamily="34" charset="0"/>
                <a:cs typeface="Open Sans" panose="020B0606030504020204" pitchFamily="34" charset="0"/>
              </a:rPr>
              <a:t>5R</a:t>
            </a:r>
            <a:r>
              <a:rPr lang="en-US" sz="8000" dirty="0">
                <a:solidFill>
                  <a:schemeClr val="bg1">
                    <a:alpha val="34000"/>
                  </a:schemeClr>
                </a:solidFill>
                <a:latin typeface="Open Sans" panose="020B0606030504020204" pitchFamily="34" charset="0"/>
                <a:ea typeface="Open Sans" panose="020B0606030504020204" pitchFamily="34" charset="0"/>
                <a:cs typeface="Open Sans" panose="020B0606030504020204" pitchFamily="34" charset="0"/>
              </a:rPr>
              <a:t>s</a:t>
            </a:r>
            <a:endParaRPr lang="en-US" sz="11500" dirty="0">
              <a:solidFill>
                <a:schemeClr val="bg1">
                  <a:alpha val="34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6428" y="627564"/>
            <a:ext cx="7474172" cy="1325563"/>
          </a:xfrm>
        </p:spPr>
        <p:txBody>
          <a:bodyPr>
            <a:normAutofit/>
          </a:bodyPr>
          <a:lstStyle/>
          <a:p>
            <a:r>
              <a:rPr lang="en-US" dirty="0"/>
              <a:t>Copyright</a:t>
            </a:r>
          </a:p>
        </p:txBody>
      </p:sp>
      <p:sp>
        <p:nvSpPr>
          <p:cNvPr id="3" name="Content Placeholder 2"/>
          <p:cNvSpPr>
            <a:spLocks noGrp="1"/>
          </p:cNvSpPr>
          <p:nvPr>
            <p:ph idx="1"/>
          </p:nvPr>
        </p:nvSpPr>
        <p:spPr>
          <a:xfrm>
            <a:off x="1136429" y="1770743"/>
            <a:ext cx="7474171" cy="4688114"/>
          </a:xfrm>
        </p:spPr>
        <p:txBody>
          <a:bodyPr anchor="ctr">
            <a:normAutofit/>
          </a:bodyPr>
          <a:lstStyle/>
          <a:p>
            <a:r>
              <a:rPr lang="en-US" dirty="0"/>
              <a:t>Prohibits unauthorized use, distribution, performance, adaptation, sell, etc.</a:t>
            </a:r>
          </a:p>
          <a:p>
            <a:r>
              <a:rPr lang="en-US" dirty="0"/>
              <a:t>Requires permission of the Copyright holder for creating any derivative works</a:t>
            </a:r>
          </a:p>
          <a:p>
            <a:r>
              <a:rPr lang="en-US" dirty="0"/>
              <a:t>Fair use or fair dealing is though permitted</a:t>
            </a:r>
          </a:p>
          <a:p>
            <a:pPr lvl="1"/>
            <a:r>
              <a:rPr lang="en-US" sz="2800" dirty="0"/>
              <a:t>Examples of fair use include commentary, search engines, criticism, news reporting, research, teaching, library archiving and scholarship. </a:t>
            </a:r>
          </a:p>
        </p:txBody>
      </p:sp>
      <p:sp>
        <p:nvSpPr>
          <p:cNvPr id="9" name="Rectangle 8"/>
          <p:cNvSpPr>
            <a:spLocks noGrp="1" noRot="1" noChangeAspect="1" noMove="1" noResize="1" noEditPoints="1" noAdjustHandles="1" noChangeArrowheads="1" noChangeShapeType="1" noTextEdit="1"/>
          </p:cNvSpPr>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a:spLocks noGrp="1" noRot="1" noChangeAspect="1" noMove="1" noResize="1" noEditPoints="1" noAdjustHandles="1" noChangeArrowheads="1" noChangeShapeType="1" noTextEdit="1"/>
          </p:cNvSpPr>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849934" y="2293447"/>
            <a:ext cx="2271103" cy="2271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6428" y="627564"/>
            <a:ext cx="7474172" cy="1325563"/>
          </a:xfrm>
        </p:spPr>
        <p:txBody>
          <a:bodyPr>
            <a:normAutofit/>
          </a:bodyPr>
          <a:lstStyle/>
          <a:p>
            <a:r>
              <a:rPr lang="en-US" dirty="0"/>
              <a:t>Copyright</a:t>
            </a:r>
          </a:p>
        </p:txBody>
      </p:sp>
      <p:sp>
        <p:nvSpPr>
          <p:cNvPr id="3" name="Content Placeholder 2"/>
          <p:cNvSpPr>
            <a:spLocks noGrp="1"/>
          </p:cNvSpPr>
          <p:nvPr>
            <p:ph idx="1"/>
          </p:nvPr>
        </p:nvSpPr>
        <p:spPr>
          <a:xfrm>
            <a:off x="1136429" y="1785257"/>
            <a:ext cx="7474171" cy="3991429"/>
          </a:xfrm>
        </p:spPr>
        <p:txBody>
          <a:bodyPr anchor="ctr">
            <a:normAutofit/>
          </a:bodyPr>
          <a:lstStyle/>
          <a:p>
            <a:pPr marL="0" indent="0">
              <a:buNone/>
              <a:defRPr/>
            </a:pPr>
            <a:r>
              <a:rPr lang="en-IN" dirty="0"/>
              <a:t>Exclusive rights given by law to the original creator/author</a:t>
            </a:r>
          </a:p>
          <a:p>
            <a:pPr lvl="1">
              <a:defRPr/>
            </a:pPr>
            <a:r>
              <a:rPr lang="en-IN" dirty="0"/>
              <a:t>To get credit</a:t>
            </a:r>
          </a:p>
          <a:p>
            <a:pPr lvl="1">
              <a:defRPr/>
            </a:pPr>
            <a:r>
              <a:rPr lang="en-IN" dirty="0"/>
              <a:t>To copy</a:t>
            </a:r>
          </a:p>
          <a:p>
            <a:pPr lvl="1">
              <a:defRPr/>
            </a:pPr>
            <a:r>
              <a:rPr lang="en-IN" dirty="0"/>
              <a:t>To distribute</a:t>
            </a:r>
          </a:p>
          <a:p>
            <a:pPr lvl="1">
              <a:defRPr/>
            </a:pPr>
            <a:r>
              <a:rPr lang="en-IN" dirty="0"/>
              <a:t>To license</a:t>
            </a:r>
          </a:p>
          <a:p>
            <a:pPr lvl="1">
              <a:defRPr/>
            </a:pPr>
            <a:r>
              <a:rPr lang="en-IN" dirty="0"/>
              <a:t>To sell/make economic transaction</a:t>
            </a:r>
          </a:p>
          <a:p>
            <a:pPr lvl="1">
              <a:defRPr/>
            </a:pPr>
            <a:r>
              <a:rPr lang="en-IN" dirty="0"/>
              <a:t>To perform</a:t>
            </a:r>
          </a:p>
        </p:txBody>
      </p:sp>
      <p:sp>
        <p:nvSpPr>
          <p:cNvPr id="11" name="Rectangle 10"/>
          <p:cNvSpPr>
            <a:spLocks noGrp="1" noRot="1" noChangeAspect="1" noMove="1" noResize="1" noEditPoints="1" noAdjustHandles="1" noChangeArrowheads="1" noChangeShapeType="1" noTextEdit="1"/>
          </p:cNvSpPr>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Grp="1" noRot="1" noChangeAspect="1" noMove="1" noResize="1" noEditPoints="1" noAdjustHandles="1" noChangeArrowheads="1" noChangeShapeType="1" noTextEdit="1"/>
          </p:cNvSpPr>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849934" y="2293447"/>
            <a:ext cx="2271103" cy="2271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0"/>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a:spLocks noGrp="1" noRot="1" noChangeAspect="1" noMove="1" noResize="1" noEditPoints="1" noAdjustHandles="1" noChangeArrowheads="1" noChangeShapeType="1" noTextEdit="1"/>
          </p:cNvSpPr>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a:spLocks noGrp="1" noRot="1" noChangeAspect="1" noMove="1" noResize="1" noEditPoints="1" noAdjustHandles="1" noChangeArrowheads="1" noChangeShapeType="1" noTextEdit="1"/>
          </p:cNvSpPr>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a:spLocks noGrp="1" noRot="1" noChangeAspect="1" noMove="1" noResize="1" noEditPoints="1" noAdjustHandles="1" noChangeArrowheads="1" noChangeShapeType="1" noTextEdit="1"/>
          </p:cNvSpPr>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650" y="1332952"/>
            <a:ext cx="3926898" cy="3921176"/>
          </a:xfrm>
        </p:spPr>
        <p:txBody>
          <a:bodyPr anchor="ctr">
            <a:normAutofit/>
          </a:bodyPr>
          <a:lstStyle/>
          <a:p>
            <a:r>
              <a:rPr lang="en-US" sz="5400" dirty="0"/>
              <a:t>Open Licenses</a:t>
            </a:r>
          </a:p>
        </p:txBody>
      </p:sp>
      <p:grpSp>
        <p:nvGrpSpPr>
          <p:cNvPr id="49" name="Group 48"/>
          <p:cNvGrpSpPr>
            <a:grpSpLocks noGrp="1" noUngrp="1" noRot="1" noChangeAspect="1" noMove="1" noResize="1"/>
          </p:cNvGrpSpPr>
          <p:nvPr/>
        </p:nvGrpSpPr>
        <p:grpSpPr>
          <a:xfrm>
            <a:off x="1188720" y="73152"/>
            <a:ext cx="1178966" cy="232963"/>
            <a:chOff x="5422392" y="64008"/>
            <a:chExt cx="1178966" cy="232963"/>
          </a:xfrm>
        </p:grpSpPr>
        <p:sp>
          <p:nvSpPr>
            <p:cNvPr id="50" name="Rectangle 64"/>
            <p:cNvSpPr/>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6"/>
            <p:cNvSpPr/>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p:cNvSpPr/>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p:cNvSpPr/>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4"/>
            <p:cNvSpPr/>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p:cNvSpPr/>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4"/>
            <p:cNvSpPr/>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p:cNvSpPr/>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4"/>
            <p:cNvSpPr/>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p:cNvSpPr/>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p:cNvSpPr/>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p:cNvSpPr/>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p:cNvSpPr/>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p:cNvSpPr/>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p:cNvSpPr/>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p:cNvSpPr/>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p:cNvSpPr/>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4"/>
            <p:cNvSpPr/>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6"/>
            <p:cNvSpPr/>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5950857" y="499833"/>
            <a:ext cx="5704114" cy="5944510"/>
          </a:xfrm>
        </p:spPr>
        <p:txBody>
          <a:bodyPr anchor="ctr">
            <a:normAutofit lnSpcReduction="10000"/>
          </a:bodyPr>
          <a:lstStyle/>
          <a:p>
            <a:r>
              <a:rPr lang="en-US" dirty="0"/>
              <a:t>They allow anyone worldwide to use a copyrighted work without necessarily having to pay a fee or royalty or ask permission as long as they adhere to the conditions specified in the </a:t>
            </a:r>
            <a:r>
              <a:rPr lang="en-US" dirty="0" err="1"/>
              <a:t>licence</a:t>
            </a:r>
            <a:r>
              <a:rPr lang="en-US" dirty="0"/>
              <a:t>. </a:t>
            </a:r>
          </a:p>
          <a:p>
            <a:r>
              <a:rPr lang="en-US" dirty="0"/>
              <a:t>Only if a person desires to use a work in a way other than that specified in the </a:t>
            </a:r>
            <a:r>
              <a:rPr lang="en-US" dirty="0" err="1"/>
              <a:t>licence</a:t>
            </a:r>
            <a:r>
              <a:rPr lang="en-US" dirty="0"/>
              <a:t> that permission needs to be sought from the copyright holder.</a:t>
            </a:r>
          </a:p>
          <a:p>
            <a:r>
              <a:rPr lang="en-US" dirty="0"/>
              <a:t>Presently, the most common and popular open </a:t>
            </a:r>
            <a:r>
              <a:rPr lang="en-US" dirty="0" err="1"/>
              <a:t>licence</a:t>
            </a:r>
            <a:r>
              <a:rPr lang="en-US" dirty="0"/>
              <a:t> are Creative Commons </a:t>
            </a:r>
            <a:r>
              <a:rPr lang="en-US" dirty="0" err="1"/>
              <a:t>licences</a:t>
            </a:r>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6428" y="627564"/>
            <a:ext cx="7474172" cy="1325563"/>
          </a:xfrm>
        </p:spPr>
        <p:txBody>
          <a:bodyPr>
            <a:normAutofit/>
          </a:bodyPr>
          <a:lstStyle/>
          <a:p>
            <a:r>
              <a:rPr lang="en-US" dirty="0"/>
              <a:t>Creative Commons (CC)</a:t>
            </a:r>
          </a:p>
        </p:txBody>
      </p:sp>
      <p:sp>
        <p:nvSpPr>
          <p:cNvPr id="11" name="Rectangle 10"/>
          <p:cNvSpPr>
            <a:spLocks noGrp="1" noRot="1" noChangeAspect="1" noMove="1" noResize="1" noEditPoints="1" noAdjustHandles="1" noChangeArrowheads="1" noChangeShapeType="1" noTextEdit="1"/>
          </p:cNvSpPr>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Grp="1" noRot="1" noChangeAspect="1" noMove="1" noResize="1" noEditPoints="1" noAdjustHandles="1" noChangeArrowheads="1" noChangeShapeType="1" noTextEdit="1"/>
          </p:cNvSpPr>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https://www.drupal.org/files/images/cc.large_.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4236" y="2333330"/>
            <a:ext cx="2191336" cy="21913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185" y="2481781"/>
            <a:ext cx="7652657" cy="18944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Types of CC Licenses and Conditions</a:t>
            </a:r>
          </a:p>
        </p:txBody>
      </p:sp>
      <p:sp>
        <p:nvSpPr>
          <p:cNvPr id="5" name="Text Placeholder 5"/>
          <p:cNvSpPr txBox="1"/>
          <p:nvPr/>
        </p:nvSpPr>
        <p:spPr bwMode="auto">
          <a:xfrm>
            <a:off x="1933246" y="1721038"/>
            <a:ext cx="4619955" cy="793562"/>
          </a:xfrm>
          <a:prstGeom prst="rect">
            <a:avLst/>
          </a:prstGeom>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lstStyle>
            <a:lvl1pPr marL="342900" indent="-342900" algn="l" rtl="0" eaLnBrk="1" fontAlgn="base" hangingPunct="1">
              <a:spcBef>
                <a:spcPct val="20000"/>
              </a:spcBef>
              <a:spcAft>
                <a:spcPct val="0"/>
              </a:spcAft>
              <a:buClr>
                <a:schemeClr val="tx2"/>
              </a:buClr>
              <a:buSzPct val="125000"/>
              <a:buFont typeface="Wingdings" panose="05000000000000000000" pitchFamily="2" charset="2"/>
              <a:buChar char="§"/>
              <a:defRPr sz="3000" kern="1200">
                <a:solidFill>
                  <a:schemeClr val="tx1"/>
                </a:solidFill>
                <a:latin typeface="+mj-lt"/>
                <a:ea typeface="+mn-ea"/>
                <a:cs typeface="+mn-cs"/>
              </a:defRPr>
            </a:lvl1pPr>
            <a:lvl2pPr marL="742950" indent="-285750" algn="l" rtl="0" eaLnBrk="1" fontAlgn="base" hangingPunct="1">
              <a:spcBef>
                <a:spcPct val="20000"/>
              </a:spcBef>
              <a:spcAft>
                <a:spcPct val="0"/>
              </a:spcAft>
              <a:buClr>
                <a:schemeClr val="accent1"/>
              </a:buClr>
              <a:buFont typeface="Arial" panose="020B0604020202090204" pitchFamily="34" charset="0"/>
              <a:buChar char="–"/>
              <a:defRPr sz="2600" kern="1200">
                <a:solidFill>
                  <a:schemeClr val="tx1"/>
                </a:solidFill>
                <a:latin typeface="+mj-lt"/>
                <a:ea typeface="+mn-ea"/>
                <a:cs typeface="+mn-cs"/>
              </a:defRPr>
            </a:lvl2pPr>
            <a:lvl3pPr marL="1143000" indent="-228600" algn="l" rtl="0" eaLnBrk="1" fontAlgn="base" hangingPunct="1">
              <a:spcBef>
                <a:spcPct val="20000"/>
              </a:spcBef>
              <a:spcAft>
                <a:spcPct val="0"/>
              </a:spcAft>
              <a:buClr>
                <a:schemeClr val="accent2"/>
              </a:buClr>
              <a:buFont typeface="Arial" panose="020B0604020202090204" pitchFamily="34" charset="0"/>
              <a:buChar char="•"/>
              <a:defRPr sz="2300" kern="1200">
                <a:solidFill>
                  <a:schemeClr val="tx1"/>
                </a:solidFill>
                <a:latin typeface="+mj-lt"/>
                <a:ea typeface="+mn-ea"/>
                <a:cs typeface="+mn-cs"/>
              </a:defRPr>
            </a:lvl3pPr>
            <a:lvl4pPr marL="1600200" indent="-228600" algn="l" rtl="0" eaLnBrk="1" fontAlgn="base" hangingPunct="1">
              <a:spcBef>
                <a:spcPct val="20000"/>
              </a:spcBef>
              <a:spcAft>
                <a:spcPct val="0"/>
              </a:spcAft>
              <a:buFont typeface="Arial" panose="020B0604020202090204" pitchFamily="34" charset="0"/>
              <a:buChar char="–"/>
              <a:defRPr sz="2000" kern="1200">
                <a:solidFill>
                  <a:schemeClr val="tx1"/>
                </a:solidFill>
                <a:latin typeface="+mj-lt"/>
                <a:ea typeface="+mn-ea"/>
                <a:cs typeface="+mn-cs"/>
              </a:defRPr>
            </a:lvl4pPr>
            <a:lvl5pPr marL="2057400" indent="-228600" algn="l" rtl="0" eaLnBrk="1" fontAlgn="base" hangingPunct="1">
              <a:spcBef>
                <a:spcPct val="20000"/>
              </a:spcBef>
              <a:spcAft>
                <a:spcPct val="0"/>
              </a:spcAft>
              <a:buFont typeface="Arial" panose="020B0604020202090204"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indent="0" algn="ctr">
              <a:buClr>
                <a:srgbClr val="323232"/>
              </a:buClr>
              <a:buNone/>
            </a:pPr>
            <a:r>
              <a:rPr lang="en-IN" alt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Creative Commons</a:t>
            </a:r>
          </a:p>
        </p:txBody>
      </p:sp>
      <p:sp>
        <p:nvSpPr>
          <p:cNvPr id="6" name="Content Placeholder 2"/>
          <p:cNvSpPr txBox="1"/>
          <p:nvPr/>
        </p:nvSpPr>
        <p:spPr>
          <a:xfrm>
            <a:off x="1933246" y="2546162"/>
            <a:ext cx="4619955" cy="3626038"/>
          </a:xfrm>
          <a:prstGeom prst="rect">
            <a:avLst/>
          </a:prstGeom>
        </p:spPr>
        <p:style>
          <a:lnRef idx="1">
            <a:schemeClr val="accent1"/>
          </a:lnRef>
          <a:fillRef idx="2">
            <a:schemeClr val="accent1"/>
          </a:fillRef>
          <a:effectRef idx="1">
            <a:schemeClr val="accent1"/>
          </a:effectRef>
          <a:fontRef idx="minor">
            <a:schemeClr val="dk1"/>
          </a:fontRef>
        </p:style>
        <p:txBody>
          <a:bodyPr/>
          <a:lstStyle>
            <a:lvl1pPr marL="342900" indent="-342900" algn="l" rtl="0" eaLnBrk="1" fontAlgn="base" hangingPunct="1">
              <a:spcBef>
                <a:spcPct val="20000"/>
              </a:spcBef>
              <a:spcAft>
                <a:spcPct val="0"/>
              </a:spcAft>
              <a:buClr>
                <a:schemeClr val="tx2"/>
              </a:buClr>
              <a:buSzPct val="125000"/>
              <a:buFont typeface="Wingdings" panose="05000000000000000000" pitchFamily="2" charset="2"/>
              <a:buChar char="§"/>
              <a:defRPr sz="3000" kern="1200">
                <a:solidFill>
                  <a:schemeClr val="tx1"/>
                </a:solidFill>
                <a:latin typeface="+mj-lt"/>
                <a:ea typeface="+mn-ea"/>
                <a:cs typeface="+mn-cs"/>
              </a:defRPr>
            </a:lvl1pPr>
            <a:lvl2pPr marL="742950" indent="-285750" algn="l" rtl="0" eaLnBrk="1" fontAlgn="base" hangingPunct="1">
              <a:spcBef>
                <a:spcPct val="20000"/>
              </a:spcBef>
              <a:spcAft>
                <a:spcPct val="0"/>
              </a:spcAft>
              <a:buClr>
                <a:schemeClr val="accent1"/>
              </a:buClr>
              <a:buFont typeface="Arial" panose="020B0604020202090204" pitchFamily="34" charset="0"/>
              <a:buChar char="–"/>
              <a:defRPr sz="2600" kern="1200">
                <a:solidFill>
                  <a:schemeClr val="tx1"/>
                </a:solidFill>
                <a:latin typeface="+mj-lt"/>
                <a:ea typeface="+mn-ea"/>
                <a:cs typeface="+mn-cs"/>
              </a:defRPr>
            </a:lvl2pPr>
            <a:lvl3pPr marL="1143000" indent="-228600" algn="l" rtl="0" eaLnBrk="1" fontAlgn="base" hangingPunct="1">
              <a:spcBef>
                <a:spcPct val="20000"/>
              </a:spcBef>
              <a:spcAft>
                <a:spcPct val="0"/>
              </a:spcAft>
              <a:buClr>
                <a:schemeClr val="accent2"/>
              </a:buClr>
              <a:buFont typeface="Arial" panose="020B0604020202090204" pitchFamily="34" charset="0"/>
              <a:buChar char="•"/>
              <a:defRPr sz="2300" kern="1200">
                <a:solidFill>
                  <a:schemeClr val="tx1"/>
                </a:solidFill>
                <a:latin typeface="+mj-lt"/>
                <a:ea typeface="+mn-ea"/>
                <a:cs typeface="+mn-cs"/>
              </a:defRPr>
            </a:lvl3pPr>
            <a:lvl4pPr marL="1600200" indent="-228600" algn="l" rtl="0" eaLnBrk="1" fontAlgn="base" hangingPunct="1">
              <a:spcBef>
                <a:spcPct val="20000"/>
              </a:spcBef>
              <a:spcAft>
                <a:spcPct val="0"/>
              </a:spcAft>
              <a:buFont typeface="Arial" panose="020B0604020202090204" pitchFamily="34" charset="0"/>
              <a:buChar char="–"/>
              <a:defRPr sz="2000" kern="1200">
                <a:solidFill>
                  <a:schemeClr val="tx1"/>
                </a:solidFill>
                <a:latin typeface="+mj-lt"/>
                <a:ea typeface="+mn-ea"/>
                <a:cs typeface="+mn-cs"/>
              </a:defRPr>
            </a:lvl4pPr>
            <a:lvl5pPr marL="2057400" indent="-228600" algn="l" rtl="0" eaLnBrk="1" fontAlgn="base" hangingPunct="1">
              <a:spcBef>
                <a:spcPct val="20000"/>
              </a:spcBef>
              <a:spcAft>
                <a:spcPct val="0"/>
              </a:spcAft>
              <a:buFont typeface="Arial" panose="020B0604020202090204"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indent="0">
              <a:buClr>
                <a:srgbClr val="323232"/>
              </a:buClr>
              <a:buNone/>
            </a:pPr>
            <a:r>
              <a:rPr lang="en-US" altLang="en-US" sz="3200" b="1" dirty="0">
                <a:solidFill>
                  <a:srgbClr val="463691"/>
                </a:solidFill>
                <a:latin typeface="Open Sans" panose="020B0606030504020204" pitchFamily="34" charset="0"/>
                <a:ea typeface="Open Sans" panose="020B0606030504020204" pitchFamily="34" charset="0"/>
                <a:cs typeface="Open Sans" panose="020B0606030504020204" pitchFamily="34" charset="0"/>
              </a:rPr>
              <a:t>CC-BY</a:t>
            </a:r>
          </a:p>
          <a:p>
            <a:pPr marL="0" indent="0">
              <a:buClr>
                <a:srgbClr val="323232"/>
              </a:buClr>
              <a:buNone/>
            </a:pPr>
            <a:r>
              <a:rPr lang="en-US" altLang="en-US" sz="3200" b="1" dirty="0">
                <a:solidFill>
                  <a:srgbClr val="463691"/>
                </a:solidFill>
                <a:latin typeface="Open Sans" panose="020B0606030504020204" pitchFamily="34" charset="0"/>
                <a:ea typeface="Open Sans" panose="020B0606030504020204" pitchFamily="34" charset="0"/>
                <a:cs typeface="Open Sans" panose="020B0606030504020204" pitchFamily="34" charset="0"/>
              </a:rPr>
              <a:t>CC-BY-SA</a:t>
            </a:r>
          </a:p>
          <a:p>
            <a:pPr marL="0" indent="0">
              <a:buClr>
                <a:srgbClr val="323232"/>
              </a:buClr>
              <a:buNone/>
            </a:pPr>
            <a:r>
              <a:rPr lang="en-US" altLang="en-US" sz="3200" b="1" dirty="0">
                <a:solidFill>
                  <a:srgbClr val="463691"/>
                </a:solidFill>
                <a:latin typeface="Open Sans" panose="020B0606030504020204" pitchFamily="34" charset="0"/>
                <a:ea typeface="Open Sans" panose="020B0606030504020204" pitchFamily="34" charset="0"/>
                <a:cs typeface="Open Sans" panose="020B0606030504020204" pitchFamily="34" charset="0"/>
              </a:rPr>
              <a:t>CC-BY-NC</a:t>
            </a:r>
          </a:p>
          <a:p>
            <a:pPr marL="0" indent="0">
              <a:buClr>
                <a:srgbClr val="323232"/>
              </a:buClr>
              <a:buNone/>
            </a:pPr>
            <a:r>
              <a:rPr lang="en-US" altLang="en-US" sz="3200" b="1" dirty="0">
                <a:solidFill>
                  <a:srgbClr val="463691"/>
                </a:solidFill>
                <a:latin typeface="Open Sans" panose="020B0606030504020204" pitchFamily="34" charset="0"/>
                <a:ea typeface="Open Sans" panose="020B0606030504020204" pitchFamily="34" charset="0"/>
                <a:cs typeface="Open Sans" panose="020B0606030504020204" pitchFamily="34" charset="0"/>
              </a:rPr>
              <a:t>CC-BY-NC-SA</a:t>
            </a:r>
          </a:p>
          <a:p>
            <a:pPr marL="0" indent="0">
              <a:buClr>
                <a:srgbClr val="323232"/>
              </a:buClr>
              <a:buNone/>
            </a:pPr>
            <a:r>
              <a:rPr lang="en-US" altLang="en-US" sz="3200" b="1" dirty="0">
                <a:solidFill>
                  <a:srgbClr val="463691"/>
                </a:solidFill>
                <a:latin typeface="Open Sans" panose="020B0606030504020204" pitchFamily="34" charset="0"/>
                <a:ea typeface="Open Sans" panose="020B0606030504020204" pitchFamily="34" charset="0"/>
                <a:cs typeface="Open Sans" panose="020B0606030504020204" pitchFamily="34" charset="0"/>
              </a:rPr>
              <a:t>CC-BY-ND</a:t>
            </a:r>
          </a:p>
          <a:p>
            <a:pPr marL="0" indent="0">
              <a:buClr>
                <a:srgbClr val="323232"/>
              </a:buClr>
              <a:buNone/>
            </a:pPr>
            <a:r>
              <a:rPr lang="en-US" altLang="en-US" sz="3200" b="1" dirty="0">
                <a:solidFill>
                  <a:srgbClr val="463691"/>
                </a:solidFill>
                <a:latin typeface="Open Sans" panose="020B0606030504020204" pitchFamily="34" charset="0"/>
                <a:ea typeface="Open Sans" panose="020B0606030504020204" pitchFamily="34" charset="0"/>
                <a:cs typeface="Open Sans" panose="020B0606030504020204" pitchFamily="34" charset="0"/>
              </a:rPr>
              <a:t>CC-BY-NC-ND</a:t>
            </a:r>
            <a:endParaRPr lang="en-US" altLang="en-US" sz="3600" dirty="0">
              <a:solidFill>
                <a:srgbClr val="46369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 Placeholder 6"/>
          <p:cNvSpPr txBox="1"/>
          <p:nvPr/>
        </p:nvSpPr>
        <p:spPr>
          <a:xfrm>
            <a:off x="6781800" y="1721037"/>
            <a:ext cx="3405982" cy="793562"/>
          </a:xfrm>
          <a:prstGeom prst="rect">
            <a:avLst/>
          </a:prstGeom>
        </p:spPr>
        <p:style>
          <a:lnRef idx="3">
            <a:schemeClr val="lt1"/>
          </a:lnRef>
          <a:fillRef idx="1">
            <a:schemeClr val="accent5"/>
          </a:fillRef>
          <a:effectRef idx="1">
            <a:schemeClr val="accent5"/>
          </a:effectRef>
          <a:fontRef idx="minor">
            <a:schemeClr val="lt1"/>
          </a:fontRef>
        </p:style>
        <p:txBody>
          <a:bodyPr/>
          <a:lstStyle>
            <a:lvl1pPr marL="342900" indent="-342900" algn="l" rtl="0" eaLnBrk="1" fontAlgn="base" hangingPunct="1">
              <a:spcBef>
                <a:spcPct val="20000"/>
              </a:spcBef>
              <a:spcAft>
                <a:spcPct val="0"/>
              </a:spcAft>
              <a:buClr>
                <a:schemeClr val="tx2"/>
              </a:buClr>
              <a:buSzPct val="125000"/>
              <a:buFont typeface="Wingdings" panose="05000000000000000000" pitchFamily="2" charset="2"/>
              <a:buChar char="§"/>
              <a:defRPr sz="3000" kern="1200">
                <a:solidFill>
                  <a:schemeClr val="tx1"/>
                </a:solidFill>
                <a:latin typeface="+mj-lt"/>
                <a:ea typeface="+mn-ea"/>
                <a:cs typeface="+mn-cs"/>
              </a:defRPr>
            </a:lvl1pPr>
            <a:lvl2pPr marL="742950" indent="-285750" algn="l" rtl="0" eaLnBrk="1" fontAlgn="base" hangingPunct="1">
              <a:spcBef>
                <a:spcPct val="20000"/>
              </a:spcBef>
              <a:spcAft>
                <a:spcPct val="0"/>
              </a:spcAft>
              <a:buClr>
                <a:schemeClr val="accent1"/>
              </a:buClr>
              <a:buFont typeface="Arial" panose="020B0604020202090204" pitchFamily="34" charset="0"/>
              <a:buChar char="–"/>
              <a:defRPr sz="2600" kern="1200">
                <a:solidFill>
                  <a:schemeClr val="tx1"/>
                </a:solidFill>
                <a:latin typeface="+mj-lt"/>
                <a:ea typeface="+mn-ea"/>
                <a:cs typeface="+mn-cs"/>
              </a:defRPr>
            </a:lvl2pPr>
            <a:lvl3pPr marL="1143000" indent="-228600" algn="l" rtl="0" eaLnBrk="1" fontAlgn="base" hangingPunct="1">
              <a:spcBef>
                <a:spcPct val="20000"/>
              </a:spcBef>
              <a:spcAft>
                <a:spcPct val="0"/>
              </a:spcAft>
              <a:buClr>
                <a:schemeClr val="accent2"/>
              </a:buClr>
              <a:buFont typeface="Arial" panose="020B0604020202090204" pitchFamily="34" charset="0"/>
              <a:buChar char="•"/>
              <a:defRPr sz="2300" kern="1200">
                <a:solidFill>
                  <a:schemeClr val="tx1"/>
                </a:solidFill>
                <a:latin typeface="+mj-lt"/>
                <a:ea typeface="+mn-ea"/>
                <a:cs typeface="+mn-cs"/>
              </a:defRPr>
            </a:lvl3pPr>
            <a:lvl4pPr marL="1600200" indent="-228600" algn="l" rtl="0" eaLnBrk="1" fontAlgn="base" hangingPunct="1">
              <a:spcBef>
                <a:spcPct val="20000"/>
              </a:spcBef>
              <a:spcAft>
                <a:spcPct val="0"/>
              </a:spcAft>
              <a:buFont typeface="Arial" panose="020B0604020202090204" pitchFamily="34" charset="0"/>
              <a:buChar char="–"/>
              <a:defRPr sz="2000" kern="1200">
                <a:solidFill>
                  <a:schemeClr val="tx1"/>
                </a:solidFill>
                <a:latin typeface="+mj-lt"/>
                <a:ea typeface="+mn-ea"/>
                <a:cs typeface="+mn-cs"/>
              </a:defRPr>
            </a:lvl4pPr>
            <a:lvl5pPr marL="2057400" indent="-228600" algn="l" rtl="0" eaLnBrk="1" fontAlgn="base" hangingPunct="1">
              <a:spcBef>
                <a:spcPct val="20000"/>
              </a:spcBef>
              <a:spcAft>
                <a:spcPct val="0"/>
              </a:spcAft>
              <a:buFont typeface="Arial" panose="020B0604020202090204"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indent="0" algn="ctr">
              <a:buClr>
                <a:srgbClr val="323232"/>
              </a:buClr>
              <a:buNone/>
            </a:pPr>
            <a:r>
              <a:rPr lang="en-IN" alt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Concepts</a:t>
            </a:r>
          </a:p>
        </p:txBody>
      </p:sp>
      <p:sp>
        <p:nvSpPr>
          <p:cNvPr id="8" name="Content Placeholder 7"/>
          <p:cNvSpPr txBox="1"/>
          <p:nvPr/>
        </p:nvSpPr>
        <p:spPr>
          <a:xfrm>
            <a:off x="6781800" y="2546164"/>
            <a:ext cx="3401500" cy="3626036"/>
          </a:xfrm>
          <a:prstGeom prst="rect">
            <a:avLst/>
          </a:prstGeom>
        </p:spPr>
        <p:style>
          <a:lnRef idx="1">
            <a:schemeClr val="accent6"/>
          </a:lnRef>
          <a:fillRef idx="2">
            <a:schemeClr val="accent6"/>
          </a:fillRef>
          <a:effectRef idx="1">
            <a:schemeClr val="accent6"/>
          </a:effectRef>
          <a:fontRef idx="minor">
            <a:schemeClr val="dk1"/>
          </a:fontRef>
        </p:style>
        <p:txBody>
          <a:bodyPr/>
          <a:lstStyle>
            <a:lvl1pPr marL="342900" indent="-342900" algn="l" rtl="0" eaLnBrk="1" fontAlgn="base" hangingPunct="1">
              <a:spcBef>
                <a:spcPct val="20000"/>
              </a:spcBef>
              <a:spcAft>
                <a:spcPct val="0"/>
              </a:spcAft>
              <a:buClr>
                <a:schemeClr val="tx2"/>
              </a:buClr>
              <a:buSzPct val="125000"/>
              <a:buFont typeface="Wingdings" panose="05000000000000000000" pitchFamily="2" charset="2"/>
              <a:buChar char="§"/>
              <a:defRPr sz="3000" kern="1200">
                <a:solidFill>
                  <a:schemeClr val="tx1"/>
                </a:solidFill>
                <a:latin typeface="+mj-lt"/>
                <a:ea typeface="+mn-ea"/>
                <a:cs typeface="+mn-cs"/>
              </a:defRPr>
            </a:lvl1pPr>
            <a:lvl2pPr marL="742950" indent="-285750" algn="l" rtl="0" eaLnBrk="1" fontAlgn="base" hangingPunct="1">
              <a:spcBef>
                <a:spcPct val="20000"/>
              </a:spcBef>
              <a:spcAft>
                <a:spcPct val="0"/>
              </a:spcAft>
              <a:buClr>
                <a:schemeClr val="accent1"/>
              </a:buClr>
              <a:buFont typeface="Arial" panose="020B0604020202090204" pitchFamily="34" charset="0"/>
              <a:buChar char="–"/>
              <a:defRPr sz="2600" kern="1200">
                <a:solidFill>
                  <a:schemeClr val="tx1"/>
                </a:solidFill>
                <a:latin typeface="+mj-lt"/>
                <a:ea typeface="+mn-ea"/>
                <a:cs typeface="+mn-cs"/>
              </a:defRPr>
            </a:lvl2pPr>
            <a:lvl3pPr marL="1143000" indent="-228600" algn="l" rtl="0" eaLnBrk="1" fontAlgn="base" hangingPunct="1">
              <a:spcBef>
                <a:spcPct val="20000"/>
              </a:spcBef>
              <a:spcAft>
                <a:spcPct val="0"/>
              </a:spcAft>
              <a:buClr>
                <a:schemeClr val="accent2"/>
              </a:buClr>
              <a:buFont typeface="Arial" panose="020B0604020202090204" pitchFamily="34" charset="0"/>
              <a:buChar char="•"/>
              <a:defRPr sz="2300" kern="1200">
                <a:solidFill>
                  <a:schemeClr val="tx1"/>
                </a:solidFill>
                <a:latin typeface="+mj-lt"/>
                <a:ea typeface="+mn-ea"/>
                <a:cs typeface="+mn-cs"/>
              </a:defRPr>
            </a:lvl3pPr>
            <a:lvl4pPr marL="1600200" indent="-228600" algn="l" rtl="0" eaLnBrk="1" fontAlgn="base" hangingPunct="1">
              <a:spcBef>
                <a:spcPct val="20000"/>
              </a:spcBef>
              <a:spcAft>
                <a:spcPct val="0"/>
              </a:spcAft>
              <a:buFont typeface="Arial" panose="020B0604020202090204" pitchFamily="34" charset="0"/>
              <a:buChar char="–"/>
              <a:defRPr sz="2000" kern="1200">
                <a:solidFill>
                  <a:schemeClr val="tx1"/>
                </a:solidFill>
                <a:latin typeface="+mj-lt"/>
                <a:ea typeface="+mn-ea"/>
                <a:cs typeface="+mn-cs"/>
              </a:defRPr>
            </a:lvl4pPr>
            <a:lvl5pPr marL="2057400" indent="-228600" algn="l" rtl="0" eaLnBrk="1" fontAlgn="base" hangingPunct="1">
              <a:spcBef>
                <a:spcPct val="20000"/>
              </a:spcBef>
              <a:spcAft>
                <a:spcPct val="0"/>
              </a:spcAft>
              <a:buFont typeface="Arial" panose="020B0604020202090204"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indent="0">
              <a:buClr>
                <a:srgbClr val="323232"/>
              </a:buClr>
              <a:buNone/>
            </a:pPr>
            <a:r>
              <a:rPr lang="en-IN" altLang="en-US" dirty="0">
                <a:solidFill>
                  <a:srgbClr val="463691"/>
                </a:solidFill>
                <a:latin typeface="Open Sans" panose="020B0606030504020204" pitchFamily="34" charset="0"/>
                <a:ea typeface="Open Sans" panose="020B0606030504020204" pitchFamily="34" charset="0"/>
                <a:cs typeface="Open Sans" panose="020B0606030504020204" pitchFamily="34" charset="0"/>
              </a:rPr>
              <a:t>Attribution</a:t>
            </a:r>
          </a:p>
          <a:p>
            <a:pPr marL="0" indent="0">
              <a:buClr>
                <a:srgbClr val="323232"/>
              </a:buClr>
              <a:buNone/>
            </a:pPr>
            <a:r>
              <a:rPr lang="en-IN" altLang="en-US" dirty="0">
                <a:solidFill>
                  <a:srgbClr val="463691"/>
                </a:solidFill>
                <a:latin typeface="Open Sans" panose="020B0606030504020204" pitchFamily="34" charset="0"/>
                <a:ea typeface="Open Sans" panose="020B0606030504020204" pitchFamily="34" charset="0"/>
                <a:cs typeface="Open Sans" panose="020B0606030504020204" pitchFamily="34" charset="0"/>
              </a:rPr>
              <a:t>Share Alike</a:t>
            </a:r>
          </a:p>
          <a:p>
            <a:pPr marL="0" indent="0">
              <a:buClr>
                <a:srgbClr val="323232"/>
              </a:buClr>
              <a:buNone/>
            </a:pPr>
            <a:r>
              <a:rPr lang="en-IN" altLang="en-US" dirty="0">
                <a:solidFill>
                  <a:srgbClr val="463691"/>
                </a:solidFill>
                <a:latin typeface="Open Sans" panose="020B0606030504020204" pitchFamily="34" charset="0"/>
                <a:ea typeface="Open Sans" panose="020B0606030504020204" pitchFamily="34" charset="0"/>
                <a:cs typeface="Open Sans" panose="020B0606030504020204" pitchFamily="34" charset="0"/>
              </a:rPr>
              <a:t>Non-Commercial</a:t>
            </a:r>
          </a:p>
          <a:p>
            <a:pPr marL="0" indent="0">
              <a:buClr>
                <a:srgbClr val="323232"/>
              </a:buClr>
              <a:buNone/>
            </a:pPr>
            <a:endParaRPr lang="en-IN" altLang="en-US" dirty="0">
              <a:solidFill>
                <a:srgbClr val="463691"/>
              </a:solidFill>
              <a:latin typeface="Open Sans" panose="020B0606030504020204" pitchFamily="34" charset="0"/>
              <a:ea typeface="Open Sans" panose="020B0606030504020204" pitchFamily="34" charset="0"/>
              <a:cs typeface="Open Sans" panose="020B0606030504020204" pitchFamily="34" charset="0"/>
            </a:endParaRPr>
          </a:p>
          <a:p>
            <a:pPr marL="0" indent="0">
              <a:buClr>
                <a:srgbClr val="323232"/>
              </a:buClr>
              <a:buNone/>
            </a:pPr>
            <a:r>
              <a:rPr lang="en-IN" altLang="en-US" dirty="0">
                <a:solidFill>
                  <a:srgbClr val="463691"/>
                </a:solidFill>
                <a:latin typeface="Open Sans" panose="020B0606030504020204" pitchFamily="34" charset="0"/>
                <a:ea typeface="Open Sans" panose="020B0606030504020204" pitchFamily="34" charset="0"/>
                <a:cs typeface="Open Sans" panose="020B0606030504020204" pitchFamily="34" charset="0"/>
              </a:rPr>
              <a:t>Non-Derivative</a:t>
            </a:r>
          </a:p>
        </p:txBody>
      </p:sp>
      <p:pic>
        <p:nvPicPr>
          <p:cNvPr id="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41754" y="5541317"/>
            <a:ext cx="1263491" cy="4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3213" y="4396947"/>
            <a:ext cx="1272032" cy="413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33213" y="3789777"/>
            <a:ext cx="1272032" cy="41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48927" y="4964801"/>
            <a:ext cx="1256319" cy="4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33213" y="3180800"/>
            <a:ext cx="1272032" cy="41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48927" y="2620625"/>
            <a:ext cx="1256319" cy="4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Types of CC Licenses and Conditions</a:t>
            </a:r>
          </a:p>
        </p:txBody>
      </p:sp>
      <p:grpSp>
        <p:nvGrpSpPr>
          <p:cNvPr id="22" name="Group 21"/>
          <p:cNvGrpSpPr/>
          <p:nvPr/>
        </p:nvGrpSpPr>
        <p:grpSpPr>
          <a:xfrm>
            <a:off x="0" y="1578678"/>
            <a:ext cx="12192000" cy="5158801"/>
            <a:chOff x="-1106405" y="1427159"/>
            <a:chExt cx="13046030" cy="5520164"/>
          </a:xfrm>
        </p:grpSpPr>
        <p:sp>
          <p:nvSpPr>
            <p:cNvPr id="17" name="Rectangle 16"/>
            <p:cNvSpPr/>
            <p:nvPr/>
          </p:nvSpPr>
          <p:spPr>
            <a:xfrm>
              <a:off x="-1106405" y="2026269"/>
              <a:ext cx="13046030" cy="4781164"/>
            </a:xfrm>
            <a:prstGeom prst="rect">
              <a:avLst/>
            </a:prstGeom>
            <a:solidFill>
              <a:srgbClr val="CEC8AE">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4599558" y="1427159"/>
              <a:ext cx="6579045" cy="494004"/>
            </a:xfrm>
            <a:prstGeom prst="rect">
              <a:avLst/>
            </a:prstGeom>
            <a:solidFill>
              <a:srgbClr val="CEC8AE"/>
            </a:solidFill>
          </p:spPr>
          <p:txBody>
            <a:bodyPr wrap="square">
              <a:spAutoFit/>
            </a:bodyPr>
            <a:lstStyle/>
            <a:p>
              <a:pPr marL="0" indent="0" algn="ctr">
                <a:buClr>
                  <a:srgbClr val="323232"/>
                </a:buClr>
                <a:buNone/>
              </a:pPr>
              <a:r>
                <a:rPr lang="en-IN" altLang="en-US" sz="2400" b="1" dirty="0">
                  <a:latin typeface="Open Sans" panose="020B0606030504020204" pitchFamily="34" charset="0"/>
                  <a:ea typeface="Open Sans" panose="020B0606030504020204" pitchFamily="34" charset="0"/>
                  <a:cs typeface="Open Sans" panose="020B0606030504020204" pitchFamily="34" charset="0"/>
                </a:rPr>
                <a:t>CONCEPTS</a:t>
              </a:r>
            </a:p>
          </p:txBody>
        </p:sp>
        <p:pic>
          <p:nvPicPr>
            <p:cNvPr id="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92386" y="6180671"/>
              <a:ext cx="1928302" cy="62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83844" y="4542819"/>
              <a:ext cx="1941337" cy="63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3845" y="3674391"/>
              <a:ext cx="1941338"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99559" y="5328386"/>
              <a:ext cx="1917356" cy="62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3845" y="2847700"/>
              <a:ext cx="1941338"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99559" y="2026268"/>
              <a:ext cx="1917356" cy="62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520463" y="1897097"/>
              <a:ext cx="3820883" cy="5050226"/>
            </a:xfrm>
            <a:prstGeom prst="rect">
              <a:avLst/>
            </a:prstGeom>
            <a:noFill/>
          </p:spPr>
          <p:txBody>
            <a:bodyPr wrap="square">
              <a:spAutoFit/>
            </a:bodyPr>
            <a:lstStyle/>
            <a:p>
              <a:pPr marL="0" indent="0" algn="r">
                <a:lnSpc>
                  <a:spcPct val="150000"/>
                </a:lnSpc>
                <a:buClr>
                  <a:srgbClr val="323232"/>
                </a:buClr>
                <a:buNone/>
              </a:pPr>
              <a:r>
                <a:rPr lang="en-US" altLang="en-US" sz="3300" b="1" dirty="0">
                  <a:latin typeface="Open Sans" panose="020B0606030504020204" pitchFamily="34" charset="0"/>
                  <a:ea typeface="Open Sans" panose="020B0606030504020204" pitchFamily="34" charset="0"/>
                  <a:cs typeface="Open Sans" panose="020B0606030504020204" pitchFamily="34" charset="0"/>
                </a:rPr>
                <a:t>CC-BY</a:t>
              </a:r>
            </a:p>
            <a:p>
              <a:pPr marL="0" indent="0" algn="r">
                <a:lnSpc>
                  <a:spcPct val="150000"/>
                </a:lnSpc>
                <a:buClr>
                  <a:srgbClr val="323232"/>
                </a:buClr>
                <a:buNone/>
              </a:pPr>
              <a:r>
                <a:rPr lang="en-US" altLang="en-US" sz="3300" b="1" dirty="0">
                  <a:latin typeface="Open Sans" panose="020B0606030504020204" pitchFamily="34" charset="0"/>
                  <a:ea typeface="Open Sans" panose="020B0606030504020204" pitchFamily="34" charset="0"/>
                  <a:cs typeface="Open Sans" panose="020B0606030504020204" pitchFamily="34" charset="0"/>
                </a:rPr>
                <a:t>CC-BY-SA</a:t>
              </a:r>
            </a:p>
            <a:p>
              <a:pPr marL="0" indent="0" algn="r">
                <a:lnSpc>
                  <a:spcPct val="150000"/>
                </a:lnSpc>
                <a:buClr>
                  <a:srgbClr val="323232"/>
                </a:buClr>
                <a:buNone/>
              </a:pPr>
              <a:r>
                <a:rPr lang="en-US" altLang="en-US" sz="3300" b="1" dirty="0">
                  <a:latin typeface="Open Sans" panose="020B0606030504020204" pitchFamily="34" charset="0"/>
                  <a:ea typeface="Open Sans" panose="020B0606030504020204" pitchFamily="34" charset="0"/>
                  <a:cs typeface="Open Sans" panose="020B0606030504020204" pitchFamily="34" charset="0"/>
                </a:rPr>
                <a:t>CC-BY-NC</a:t>
              </a:r>
            </a:p>
            <a:p>
              <a:pPr marL="0" indent="0" algn="r">
                <a:lnSpc>
                  <a:spcPct val="150000"/>
                </a:lnSpc>
                <a:buClr>
                  <a:srgbClr val="323232"/>
                </a:buClr>
                <a:buNone/>
              </a:pPr>
              <a:r>
                <a:rPr lang="en-US" altLang="en-US" sz="3300" b="1" dirty="0">
                  <a:latin typeface="Open Sans" panose="020B0606030504020204" pitchFamily="34" charset="0"/>
                  <a:ea typeface="Open Sans" panose="020B0606030504020204" pitchFamily="34" charset="0"/>
                  <a:cs typeface="Open Sans" panose="020B0606030504020204" pitchFamily="34" charset="0"/>
                </a:rPr>
                <a:t>CC-BY-NC-SA</a:t>
              </a:r>
            </a:p>
            <a:p>
              <a:pPr marL="0" indent="0" algn="r">
                <a:lnSpc>
                  <a:spcPct val="150000"/>
                </a:lnSpc>
                <a:buClr>
                  <a:srgbClr val="323232"/>
                </a:buClr>
                <a:buNone/>
              </a:pPr>
              <a:r>
                <a:rPr lang="en-US" altLang="en-US" sz="3300" b="1" dirty="0">
                  <a:latin typeface="Open Sans" panose="020B0606030504020204" pitchFamily="34" charset="0"/>
                  <a:ea typeface="Open Sans" panose="020B0606030504020204" pitchFamily="34" charset="0"/>
                  <a:cs typeface="Open Sans" panose="020B0606030504020204" pitchFamily="34" charset="0"/>
                </a:rPr>
                <a:t>CC-BY-ND</a:t>
              </a:r>
            </a:p>
            <a:p>
              <a:pPr marL="0" indent="0" algn="r">
                <a:lnSpc>
                  <a:spcPct val="150000"/>
                </a:lnSpc>
                <a:buClr>
                  <a:srgbClr val="323232"/>
                </a:buClr>
                <a:buNone/>
              </a:pPr>
              <a:r>
                <a:rPr lang="en-US" altLang="en-US" sz="3300" b="1" dirty="0">
                  <a:latin typeface="Open Sans" panose="020B0606030504020204" pitchFamily="34" charset="0"/>
                  <a:ea typeface="Open Sans" panose="020B0606030504020204" pitchFamily="34" charset="0"/>
                  <a:cs typeface="Open Sans" panose="020B0606030504020204" pitchFamily="34" charset="0"/>
                </a:rPr>
                <a:t>CC-BY-NC-ND</a:t>
              </a:r>
              <a:endParaRPr lang="en-US" sz="3300" dirty="0"/>
            </a:p>
          </p:txBody>
        </p:sp>
        <p:sp>
          <p:nvSpPr>
            <p:cNvPr id="16" name="TextBox 15"/>
            <p:cNvSpPr txBox="1"/>
            <p:nvPr/>
          </p:nvSpPr>
          <p:spPr>
            <a:xfrm>
              <a:off x="6973799" y="2137366"/>
              <a:ext cx="3425369" cy="461665"/>
            </a:xfrm>
            <a:prstGeom prst="rect">
              <a:avLst/>
            </a:prstGeom>
            <a:noFill/>
          </p:spPr>
          <p:txBody>
            <a:bodyPr wrap="square">
              <a:spAutoFit/>
            </a:bodyPr>
            <a:lstStyle/>
            <a:p>
              <a:pPr marL="0" indent="0">
                <a:buClr>
                  <a:srgbClr val="323232"/>
                </a:buClr>
                <a:buNone/>
              </a:pPr>
              <a:r>
                <a:rPr lang="en-IN" altLang="en-US" sz="2400" dirty="0">
                  <a:latin typeface="Open Sans" panose="020B0606030504020204" pitchFamily="34" charset="0"/>
                  <a:ea typeface="Open Sans" panose="020B0606030504020204" pitchFamily="34" charset="0"/>
                  <a:cs typeface="Open Sans" panose="020B0606030504020204" pitchFamily="34" charset="0"/>
                </a:rPr>
                <a:t>ATTRIBUTION</a:t>
              </a:r>
            </a:p>
          </p:txBody>
        </p:sp>
        <p:sp>
          <p:nvSpPr>
            <p:cNvPr id="19" name="TextBox 18"/>
            <p:cNvSpPr txBox="1"/>
            <p:nvPr/>
          </p:nvSpPr>
          <p:spPr>
            <a:xfrm>
              <a:off x="6973798" y="2934658"/>
              <a:ext cx="3425369" cy="461665"/>
            </a:xfrm>
            <a:prstGeom prst="rect">
              <a:avLst/>
            </a:prstGeom>
            <a:noFill/>
          </p:spPr>
          <p:txBody>
            <a:bodyPr wrap="square">
              <a:spAutoFit/>
            </a:bodyPr>
            <a:lstStyle/>
            <a:p>
              <a:pPr marL="0" indent="0">
                <a:buClr>
                  <a:srgbClr val="323232"/>
                </a:buClr>
                <a:buNone/>
              </a:pPr>
              <a:r>
                <a:rPr lang="en-IN" altLang="en-US" sz="2400" dirty="0">
                  <a:latin typeface="Open Sans" panose="020B0606030504020204" pitchFamily="34" charset="0"/>
                  <a:ea typeface="Open Sans" panose="020B0606030504020204" pitchFamily="34" charset="0"/>
                  <a:cs typeface="Open Sans" panose="020B0606030504020204" pitchFamily="34" charset="0"/>
                </a:rPr>
                <a:t>SHARE ALIKE</a:t>
              </a:r>
            </a:p>
          </p:txBody>
        </p:sp>
        <p:sp>
          <p:nvSpPr>
            <p:cNvPr id="20" name="TextBox 19"/>
            <p:cNvSpPr txBox="1"/>
            <p:nvPr/>
          </p:nvSpPr>
          <p:spPr>
            <a:xfrm>
              <a:off x="6973797" y="3815421"/>
              <a:ext cx="3425369" cy="461665"/>
            </a:xfrm>
            <a:prstGeom prst="rect">
              <a:avLst/>
            </a:prstGeom>
            <a:noFill/>
          </p:spPr>
          <p:txBody>
            <a:bodyPr wrap="square">
              <a:spAutoFit/>
            </a:bodyPr>
            <a:lstStyle/>
            <a:p>
              <a:pPr marL="0" indent="0">
                <a:buClr>
                  <a:srgbClr val="323232"/>
                </a:buClr>
                <a:buNone/>
              </a:pPr>
              <a:r>
                <a:rPr lang="en-IN" altLang="en-US" sz="2400" dirty="0">
                  <a:latin typeface="Open Sans" panose="020B0606030504020204" pitchFamily="34" charset="0"/>
                  <a:ea typeface="Open Sans" panose="020B0606030504020204" pitchFamily="34" charset="0"/>
                  <a:cs typeface="Open Sans" panose="020B0606030504020204" pitchFamily="34" charset="0"/>
                </a:rPr>
                <a:t>NON-COMMERCIAL</a:t>
              </a:r>
            </a:p>
          </p:txBody>
        </p:sp>
        <p:sp>
          <p:nvSpPr>
            <p:cNvPr id="21" name="TextBox 20"/>
            <p:cNvSpPr txBox="1"/>
            <p:nvPr/>
          </p:nvSpPr>
          <p:spPr>
            <a:xfrm>
              <a:off x="6973796" y="5415469"/>
              <a:ext cx="3425369" cy="461665"/>
            </a:xfrm>
            <a:prstGeom prst="rect">
              <a:avLst/>
            </a:prstGeom>
            <a:noFill/>
          </p:spPr>
          <p:txBody>
            <a:bodyPr wrap="square">
              <a:spAutoFit/>
            </a:bodyPr>
            <a:lstStyle/>
            <a:p>
              <a:pPr marL="0" indent="0">
                <a:buClr>
                  <a:srgbClr val="323232"/>
                </a:buClr>
                <a:buNone/>
              </a:pPr>
              <a:r>
                <a:rPr lang="en-IN" altLang="en-US" sz="2400" dirty="0">
                  <a:latin typeface="Open Sans" panose="020B0606030504020204" pitchFamily="34" charset="0"/>
                  <a:ea typeface="Open Sans" panose="020B0606030504020204" pitchFamily="34" charset="0"/>
                  <a:cs typeface="Open Sans" panose="020B0606030504020204" pitchFamily="34" charset="0"/>
                </a:rPr>
                <a:t>NON-DERIVATIVE</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2627252"/>
            <a:ext cx="12192000" cy="1230630"/>
          </a:xfrm>
          <a:prstGeom prst="rect">
            <a:avLst/>
          </a:prstGeom>
          <a:noFill/>
          <a:ln>
            <a:noFill/>
          </a:ln>
        </p:spPr>
        <p:txBody>
          <a:bodyPr wrap="square" lIns="0" tIns="0" rIns="0" bIns="0" rtlCol="0" anchor="ctr" anchorCtr="0">
            <a:spAutoFit/>
          </a:bodyPr>
          <a:lstStyle>
            <a:defPPr>
              <a:defRPr lang="en-US"/>
            </a:defPPr>
            <a:lvl1pPr algn="ctr">
              <a:defRPr sz="4800" b="1">
                <a:solidFill>
                  <a:schemeClr val="bg1"/>
                </a:solidFill>
                <a:latin typeface="Galliard BT" panose="0202060206050B020A04" pitchFamily="18" charset="0"/>
                <a:ea typeface="PT Sans" panose="020B0503020203020204" pitchFamily="34" charset="0"/>
                <a:cs typeface="Oscine" panose="020B0506040202020204" pitchFamily="34" charset="0"/>
              </a:defRPr>
            </a:lvl1pPr>
          </a:lstStyle>
          <a:p>
            <a:r>
              <a:rPr lang="en-US" sz="8000" b="0" dirty="0">
                <a:solidFill>
                  <a:srgbClr val="250189"/>
                </a:solidFill>
                <a:latin typeface="Open Sans" panose="020B0606030504020204" pitchFamily="34" charset="0"/>
                <a:ea typeface="Open Sans" panose="020B0606030504020204" pitchFamily="34" charset="0"/>
                <a:cs typeface="Open Sans" panose="020B0606030504020204" pitchFamily="34" charset="0"/>
              </a:rPr>
              <a:t>Brief history of OER</a:t>
            </a:r>
          </a:p>
        </p:txBody>
      </p:sp>
    </p:spTree>
  </p:cSld>
  <p:clrMapOvr>
    <a:masterClrMapping/>
  </p:clrMapOvr>
  <mc:AlternateContent xmlns:mc="http://schemas.openxmlformats.org/markup-compatibility/2006" xmlns:p14="http://schemas.microsoft.com/office/powerpoint/2010/main">
    <mc:Choice Requires="p14">
      <p:transition spd="med" p14:dur="70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9" name="Rectangle 820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63592" y="732116"/>
            <a:ext cx="3776812" cy="2046943"/>
          </a:xfrm>
        </p:spPr>
        <p:txBody>
          <a:bodyPr anchor="b">
            <a:normAutofit/>
          </a:bodyPr>
          <a:lstStyle/>
          <a:p>
            <a:r>
              <a:rPr lang="en-US" dirty="0"/>
              <a:t>Attribution </a:t>
            </a:r>
            <a:br>
              <a:rPr lang="en-US" dirty="0"/>
            </a:br>
            <a:r>
              <a:rPr lang="en-US" dirty="0"/>
              <a:t>(CC BY)</a:t>
            </a:r>
          </a:p>
        </p:txBody>
      </p:sp>
      <p:pic>
        <p:nvPicPr>
          <p:cNvPr id="8194" name="Picture 2" descr="Image result for CC BY"/>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6763" y="2192627"/>
            <a:ext cx="7014879" cy="247274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556399" y="2958353"/>
            <a:ext cx="3784006" cy="3167530"/>
          </a:xfrm>
        </p:spPr>
        <p:txBody>
          <a:bodyPr>
            <a:normAutofit/>
          </a:bodyPr>
          <a:lstStyle/>
          <a:p>
            <a:r>
              <a:rPr lang="en-US" sz="1700" dirty="0"/>
              <a:t>This </a:t>
            </a:r>
            <a:r>
              <a:rPr lang="en-US" sz="1700"/>
              <a:t>licence</a:t>
            </a:r>
            <a:r>
              <a:rPr lang="en-US" sz="1700" dirty="0"/>
              <a:t> lets others distribute, remix, tweak, and build upon your work, even commercially, as long as they credit you for the original creation. </a:t>
            </a:r>
          </a:p>
          <a:p>
            <a:r>
              <a:rPr lang="en-US" sz="1700" dirty="0"/>
              <a:t>This is the most accommodating of </a:t>
            </a:r>
            <a:r>
              <a:rPr lang="en-US" sz="1700"/>
              <a:t>licences</a:t>
            </a:r>
            <a:r>
              <a:rPr lang="en-US" sz="1700" dirty="0"/>
              <a:t> offered. </a:t>
            </a:r>
          </a:p>
          <a:p>
            <a:r>
              <a:rPr lang="en-US" sz="1700" dirty="0"/>
              <a:t>It is recommended for maximum dissemination and use of licensed materials. </a:t>
            </a:r>
          </a:p>
          <a:p>
            <a:endParaRPr lang="en-US" sz="17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63592" y="732116"/>
            <a:ext cx="3776812" cy="2046943"/>
          </a:xfrm>
        </p:spPr>
        <p:txBody>
          <a:bodyPr anchor="b">
            <a:normAutofit/>
          </a:bodyPr>
          <a:lstStyle/>
          <a:p>
            <a:r>
              <a:rPr lang="en-US"/>
              <a:t>Attribution-ShareAlike </a:t>
            </a:r>
            <a:br>
              <a:rPr lang="en-US"/>
            </a:br>
            <a:r>
              <a:rPr lang="en-US"/>
              <a:t>(CC BY-SA) </a:t>
            </a:r>
          </a:p>
        </p:txBody>
      </p:sp>
      <p:pic>
        <p:nvPicPr>
          <p:cNvPr id="5" name="Picture 2" descr="Image result for CC BY SA"/>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6763" y="2192627"/>
            <a:ext cx="7014879" cy="247274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556399" y="2958353"/>
            <a:ext cx="3784006" cy="3167530"/>
          </a:xfrm>
        </p:spPr>
        <p:txBody>
          <a:bodyPr>
            <a:normAutofit/>
          </a:bodyPr>
          <a:lstStyle/>
          <a:p>
            <a:r>
              <a:rPr lang="en-US" sz="1400"/>
              <a:t>This licence lets others remix, tweak, and build upon your work even for commercial purposes, as long as they credit you and license their new creations under the identical terms. </a:t>
            </a:r>
          </a:p>
          <a:p>
            <a:r>
              <a:rPr lang="en-US" sz="1400"/>
              <a:t>Often compared to “copyleft” free and open source software licences. </a:t>
            </a:r>
          </a:p>
          <a:p>
            <a:r>
              <a:rPr lang="en-US" sz="1400"/>
              <a:t>All new works based on yours will carry the same licence, so any derivatives will also allow commercial use. This is the licence used by Wikipedia.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63592" y="732116"/>
            <a:ext cx="3776812" cy="2046943"/>
          </a:xfrm>
        </p:spPr>
        <p:txBody>
          <a:bodyPr anchor="b">
            <a:normAutofit/>
          </a:bodyPr>
          <a:lstStyle/>
          <a:p>
            <a:r>
              <a:rPr lang="en-US" sz="3700" dirty="0"/>
              <a:t>Attribution-No Derivatives </a:t>
            </a:r>
            <a:br>
              <a:rPr lang="en-US" sz="3700" dirty="0"/>
            </a:br>
            <a:r>
              <a:rPr lang="en-US" sz="3700" dirty="0"/>
              <a:t>(CC BY-ND)</a:t>
            </a:r>
          </a:p>
        </p:txBody>
      </p:sp>
      <p:pic>
        <p:nvPicPr>
          <p:cNvPr id="6" name="Picture 2" descr="Image result for CC BY ND"/>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6763" y="2201396"/>
            <a:ext cx="7014879" cy="245520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556399" y="2958353"/>
            <a:ext cx="3784006" cy="3167530"/>
          </a:xfrm>
        </p:spPr>
        <p:txBody>
          <a:bodyPr>
            <a:normAutofit/>
          </a:bodyPr>
          <a:lstStyle/>
          <a:p>
            <a:r>
              <a:rPr lang="en-US" sz="2000"/>
              <a:t>This licence allows for redistribution, commercial and non-commercial, as long as it is passed along unchanged and in whole, with credit to you.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63592" y="732116"/>
            <a:ext cx="3776812" cy="2046943"/>
          </a:xfrm>
        </p:spPr>
        <p:txBody>
          <a:bodyPr anchor="b">
            <a:normAutofit/>
          </a:bodyPr>
          <a:lstStyle/>
          <a:p>
            <a:r>
              <a:rPr lang="en-US" sz="3700" dirty="0"/>
              <a:t>Attribution-Non Commercial </a:t>
            </a:r>
            <a:br>
              <a:rPr lang="en-US" sz="3700" dirty="0"/>
            </a:br>
            <a:r>
              <a:rPr lang="en-US" sz="3700" dirty="0"/>
              <a:t>(CC BY-NC)  </a:t>
            </a:r>
          </a:p>
        </p:txBody>
      </p:sp>
      <p:pic>
        <p:nvPicPr>
          <p:cNvPr id="6" name="Picture 2" descr="Image result for cc by nc-sa"/>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6763" y="2201396"/>
            <a:ext cx="7014879" cy="245520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556399" y="2958353"/>
            <a:ext cx="3784006" cy="3167530"/>
          </a:xfrm>
        </p:spPr>
        <p:txBody>
          <a:bodyPr>
            <a:normAutofit/>
          </a:bodyPr>
          <a:lstStyle/>
          <a:p>
            <a:r>
              <a:rPr lang="en-US" sz="2000"/>
              <a:t>This licence lets others remix, tweak, and build upon your work non-commercially, and although their new works must also acknowledge you and be non-commercial, they don’t have to license their derivative works on the same terms.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63592" y="732116"/>
            <a:ext cx="3776812" cy="2455207"/>
          </a:xfrm>
        </p:spPr>
        <p:txBody>
          <a:bodyPr anchor="b">
            <a:normAutofit/>
          </a:bodyPr>
          <a:lstStyle/>
          <a:p>
            <a:r>
              <a:rPr lang="en-US" sz="3700" dirty="0"/>
              <a:t>Attribution-Non Commercial-No Derivatives </a:t>
            </a:r>
            <a:br>
              <a:rPr lang="en-US" sz="3700" dirty="0"/>
            </a:br>
            <a:r>
              <a:rPr lang="en-US" sz="3700" dirty="0"/>
              <a:t>(CC BY-NC-ND) </a:t>
            </a:r>
          </a:p>
        </p:txBody>
      </p:sp>
      <p:pic>
        <p:nvPicPr>
          <p:cNvPr id="5" name="Picture 2" descr="Image result for CC BY NC ND"/>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6763" y="2201396"/>
            <a:ext cx="7014879" cy="245520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556399" y="3301999"/>
            <a:ext cx="3784006" cy="2823883"/>
          </a:xfrm>
        </p:spPr>
        <p:txBody>
          <a:bodyPr>
            <a:normAutofit/>
          </a:bodyPr>
          <a:lstStyle/>
          <a:p>
            <a:r>
              <a:rPr lang="en-US" sz="2000" dirty="0"/>
              <a:t>This </a:t>
            </a:r>
            <a:r>
              <a:rPr lang="en-US" sz="2000" dirty="0" err="1"/>
              <a:t>licence</a:t>
            </a:r>
            <a:r>
              <a:rPr lang="en-US" sz="2000" dirty="0"/>
              <a:t> is the most restrictive, only allowing others to download your works and share them with others as long as they credit you, but they can’t change them in any way or use them commercially.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5999" y="732117"/>
            <a:ext cx="5244405" cy="1386970"/>
          </a:xfrm>
        </p:spPr>
        <p:txBody>
          <a:bodyPr anchor="b">
            <a:normAutofit/>
          </a:bodyPr>
          <a:lstStyle/>
          <a:p>
            <a:r>
              <a:rPr lang="en-IN" altLang="en-US"/>
              <a:t>Why Use Creative Commons licenses?</a:t>
            </a:r>
            <a:endParaRPr lang="en-US" dirty="0"/>
          </a:p>
        </p:txBody>
      </p:sp>
      <p:pic>
        <p:nvPicPr>
          <p:cNvPr id="9" name="Content Placeholder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178940" y="1108077"/>
            <a:ext cx="3738118" cy="4848875"/>
          </a:xfrm>
          <a:prstGeom prst="rect">
            <a:avLst/>
          </a:prstGeom>
          <a:noFill/>
        </p:spPr>
      </p:pic>
      <p:sp>
        <p:nvSpPr>
          <p:cNvPr id="3" name="Content Placeholder 2"/>
          <p:cNvSpPr>
            <a:spLocks noGrp="1"/>
          </p:cNvSpPr>
          <p:nvPr>
            <p:ph idx="1"/>
          </p:nvPr>
        </p:nvSpPr>
        <p:spPr>
          <a:xfrm>
            <a:off x="6096000" y="2583543"/>
            <a:ext cx="5244405" cy="3542340"/>
          </a:xfrm>
        </p:spPr>
        <p:txBody>
          <a:bodyPr>
            <a:normAutofit/>
          </a:bodyPr>
          <a:lstStyle/>
          <a:p>
            <a:r>
              <a:rPr lang="en-IN" altLang="en-US" sz="2400" b="1"/>
              <a:t>Legal Code: </a:t>
            </a:r>
            <a:r>
              <a:rPr lang="en-IN" altLang="en-US" sz="2400"/>
              <a:t>expansive legal languages tested in several cases</a:t>
            </a:r>
          </a:p>
          <a:p>
            <a:r>
              <a:rPr lang="en-IN" altLang="en-US" sz="2400" b="1"/>
              <a:t>Commons Code: </a:t>
            </a:r>
            <a:r>
              <a:rPr lang="en-IN" altLang="en-US" sz="2400"/>
              <a:t>Simple icon-based approach to explain what you can do want you can’t</a:t>
            </a:r>
          </a:p>
          <a:p>
            <a:r>
              <a:rPr lang="en-IN" altLang="en-US" sz="2400" b="1"/>
              <a:t>Digital Code:</a:t>
            </a:r>
            <a:r>
              <a:rPr lang="en-IN" altLang="en-US" sz="2400"/>
              <a:t> Enables search engines to search and locate through CC Rights Expression Language</a:t>
            </a:r>
          </a:p>
          <a:p>
            <a:endParaRPr lang="en-US" sz="2400" dirty="0"/>
          </a:p>
        </p:txBody>
      </p:sp>
      <p:sp>
        <p:nvSpPr>
          <p:cNvPr id="4" name="Title 1"/>
          <p:cNvSpPr txBox="1"/>
          <p:nvPr/>
        </p:nvSpPr>
        <p:spPr bwMode="auto">
          <a:xfrm>
            <a:off x="1795464" y="76201"/>
            <a:ext cx="9361487" cy="955675"/>
          </a:xfrm>
          <a:prstGeom prst="rect">
            <a:avLst/>
          </a:prstGeom>
          <a:noFill/>
          <a:ln w="9525">
            <a:noFill/>
            <a:miter lim="800000"/>
          </a:ln>
        </p:spPr>
        <p:txBody>
          <a:bodyPr vert="horz" wrap="square" lIns="91440" tIns="45720" rIns="91440" bIns="45720" numCol="1" anchor="b" anchorCtr="0" compatLnSpc="1"/>
          <a:lstStyle>
            <a:lvl1pPr algn="l" rtl="0" eaLnBrk="1" fontAlgn="base" hangingPunct="1">
              <a:spcBef>
                <a:spcPct val="0"/>
              </a:spcBef>
              <a:spcAft>
                <a:spcPct val="0"/>
              </a:spcAft>
              <a:defRPr sz="3600" b="1" kern="1200">
                <a:solidFill>
                  <a:srgbClr val="463691"/>
                </a:solidFill>
                <a:latin typeface="Georgia" panose="02040502050405090303" pitchFamily="18" charset="0"/>
                <a:ea typeface="+mj-ea"/>
                <a:cs typeface="+mj-cs"/>
              </a:defRPr>
            </a:lvl1pPr>
            <a:lvl2pPr algn="l" rtl="0" eaLnBrk="1" fontAlgn="base" hangingPunct="1">
              <a:spcBef>
                <a:spcPct val="0"/>
              </a:spcBef>
              <a:spcAft>
                <a:spcPct val="0"/>
              </a:spcAft>
              <a:defRPr sz="3800">
                <a:solidFill>
                  <a:schemeClr val="tx2"/>
                </a:solidFill>
                <a:latin typeface="Trebuchet MS" panose="020B0603020202020204" pitchFamily="34" charset="0"/>
              </a:defRPr>
            </a:lvl2pPr>
            <a:lvl3pPr algn="l" rtl="0" eaLnBrk="1" fontAlgn="base" hangingPunct="1">
              <a:spcBef>
                <a:spcPct val="0"/>
              </a:spcBef>
              <a:spcAft>
                <a:spcPct val="0"/>
              </a:spcAft>
              <a:defRPr sz="3800">
                <a:solidFill>
                  <a:schemeClr val="tx2"/>
                </a:solidFill>
                <a:latin typeface="Trebuchet MS" panose="020B0603020202020204" pitchFamily="34" charset="0"/>
              </a:defRPr>
            </a:lvl3pPr>
            <a:lvl4pPr algn="l" rtl="0" eaLnBrk="1" fontAlgn="base" hangingPunct="1">
              <a:spcBef>
                <a:spcPct val="0"/>
              </a:spcBef>
              <a:spcAft>
                <a:spcPct val="0"/>
              </a:spcAft>
              <a:defRPr sz="3800">
                <a:solidFill>
                  <a:schemeClr val="tx2"/>
                </a:solidFill>
                <a:latin typeface="Trebuchet MS" panose="020B0603020202020204" pitchFamily="34" charset="0"/>
              </a:defRPr>
            </a:lvl4pPr>
            <a:lvl5pPr algn="l" rtl="0" eaLnBrk="1" fontAlgn="base" hangingPunct="1">
              <a:spcBef>
                <a:spcPct val="0"/>
              </a:spcBef>
              <a:spcAft>
                <a:spcPct val="0"/>
              </a:spcAft>
              <a:defRPr sz="3800">
                <a:solidFill>
                  <a:schemeClr val="tx2"/>
                </a:solidFill>
                <a:latin typeface="Trebuchet MS" panose="020B0603020202020204" pitchFamily="34" charset="0"/>
              </a:defRPr>
            </a:lvl5pPr>
            <a:lvl6pPr marL="457200" algn="l" rtl="0" eaLnBrk="1" fontAlgn="base" hangingPunct="1">
              <a:spcBef>
                <a:spcPct val="0"/>
              </a:spcBef>
              <a:spcAft>
                <a:spcPct val="0"/>
              </a:spcAft>
              <a:defRPr sz="3800">
                <a:solidFill>
                  <a:schemeClr val="tx2"/>
                </a:solidFill>
                <a:latin typeface="Trebuchet MS" panose="020B0603020202020204" pitchFamily="34" charset="0"/>
              </a:defRPr>
            </a:lvl6pPr>
            <a:lvl7pPr marL="914400" algn="l" rtl="0" eaLnBrk="1" fontAlgn="base" hangingPunct="1">
              <a:spcBef>
                <a:spcPct val="0"/>
              </a:spcBef>
              <a:spcAft>
                <a:spcPct val="0"/>
              </a:spcAft>
              <a:defRPr sz="3800">
                <a:solidFill>
                  <a:schemeClr val="tx2"/>
                </a:solidFill>
                <a:latin typeface="Trebuchet MS" panose="020B0603020202020204" pitchFamily="34" charset="0"/>
              </a:defRPr>
            </a:lvl7pPr>
            <a:lvl8pPr marL="1371600" algn="l" rtl="0" eaLnBrk="1" fontAlgn="base" hangingPunct="1">
              <a:spcBef>
                <a:spcPct val="0"/>
              </a:spcBef>
              <a:spcAft>
                <a:spcPct val="0"/>
              </a:spcAft>
              <a:defRPr sz="3800">
                <a:solidFill>
                  <a:schemeClr val="tx2"/>
                </a:solidFill>
                <a:latin typeface="Trebuchet MS" panose="020B0603020202020204" pitchFamily="34" charset="0"/>
              </a:defRPr>
            </a:lvl8pPr>
            <a:lvl9pPr marL="1828800" algn="l" rtl="0" eaLnBrk="1" fontAlgn="base" hangingPunct="1">
              <a:spcBef>
                <a:spcPct val="0"/>
              </a:spcBef>
              <a:spcAft>
                <a:spcPct val="0"/>
              </a:spcAft>
              <a:defRPr sz="3800">
                <a:solidFill>
                  <a:schemeClr val="tx2"/>
                </a:solidFill>
                <a:latin typeface="Trebuchet MS" panose="020B0603020202020204" pitchFamily="34" charset="0"/>
              </a:defRPr>
            </a:lvl9pPr>
          </a:lstStyle>
          <a:p>
            <a:endParaRPr lang="en-IN" altLang="en-US" sz="3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3" name="Rectangle 11272"/>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59524" y="547815"/>
            <a:ext cx="5991227" cy="1683019"/>
          </a:xfrm>
        </p:spPr>
        <p:txBody>
          <a:bodyPr>
            <a:normAutofit/>
          </a:bodyPr>
          <a:lstStyle/>
          <a:p>
            <a:r>
              <a:rPr lang="en-US" dirty="0"/>
              <a:t>Creative Commons </a:t>
            </a:r>
            <a:br>
              <a:rPr lang="en-US" dirty="0"/>
            </a:br>
            <a:r>
              <a:rPr lang="en-US" dirty="0"/>
              <a:t>Public Domain Tools</a:t>
            </a:r>
          </a:p>
        </p:txBody>
      </p:sp>
      <p:pic>
        <p:nvPicPr>
          <p:cNvPr id="11268" name="Picture 4" descr="Image result for CC Public DOmai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9814" y="1791911"/>
            <a:ext cx="4168929" cy="146895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Image result for CC Public DOmain"/>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49814" y="3753309"/>
            <a:ext cx="4168929" cy="146954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359524" y="2409568"/>
            <a:ext cx="5991227" cy="3690551"/>
          </a:xfrm>
        </p:spPr>
        <p:txBody>
          <a:bodyPr>
            <a:normAutofit fontScale="92500" lnSpcReduction="10000"/>
          </a:bodyPr>
          <a:lstStyle/>
          <a:p>
            <a:pPr marL="0" indent="0">
              <a:buNone/>
            </a:pPr>
            <a:r>
              <a:rPr lang="en-US" sz="2400" dirty="0"/>
              <a:t>CC’s public domain tools enable authors and copyright owners who want to dedicate their works to the worldwide public domain to do so.</a:t>
            </a:r>
          </a:p>
          <a:p>
            <a:r>
              <a:rPr lang="en-US" sz="2400" dirty="0"/>
              <a:t>The CC-0 tool (“No Rights Reserved”) allows licensors to waive all rights and place a work in the public domain. </a:t>
            </a:r>
          </a:p>
          <a:p>
            <a:r>
              <a:rPr lang="en-US" sz="2400" dirty="0"/>
              <a:t>The Public Domain mark identifies a work that is free of known copyright restrictions. It is not recommended for works that are restricted by copyright laws in one or more jurisdictions.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400" dirty="0"/>
              <a:t>CC Licence Chooser</a:t>
            </a:r>
          </a:p>
        </p:txBody>
      </p:sp>
      <p:graphicFrame>
        <p:nvGraphicFramePr>
          <p:cNvPr id="6" name="Content Placeholder 2"/>
          <p:cNvGraphicFramePr>
            <a:graphicFrameLocks noGrp="1"/>
          </p:cNvGraphicFramePr>
          <p:nvPr>
            <p:ph idx="1"/>
          </p:nvPr>
        </p:nvGraphicFramePr>
        <p:xfrm>
          <a:off x="838200" y="1825625"/>
          <a:ext cx="10515600"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838200" y="1186639"/>
            <a:ext cx="8052333" cy="707886"/>
          </a:xfrm>
          <a:prstGeom prst="rect">
            <a:avLst/>
          </a:prstGeom>
        </p:spPr>
        <p:txBody>
          <a:bodyPr wrap="none">
            <a:spAutoFit/>
          </a:bodyPr>
          <a:lstStyle/>
          <a:p>
            <a:r>
              <a:rPr lang="en-CA" sz="4000" b="1" dirty="0">
                <a:solidFill>
                  <a:schemeClr val="bg2">
                    <a:lumMod val="75000"/>
                  </a:schemeClr>
                </a:solidFill>
                <a:latin typeface="+mj-lt"/>
              </a:rPr>
              <a:t>https://creativecommons.org/choose/</a:t>
            </a:r>
          </a:p>
        </p:txBody>
      </p:sp>
      <p:sp>
        <p:nvSpPr>
          <p:cNvPr id="7" name="TextBox 6"/>
          <p:cNvSpPr txBox="1"/>
          <p:nvPr/>
        </p:nvSpPr>
        <p:spPr>
          <a:xfrm>
            <a:off x="1774903" y="3254969"/>
            <a:ext cx="3103977" cy="369332"/>
          </a:xfrm>
          <a:prstGeom prst="rect">
            <a:avLst/>
          </a:prstGeom>
          <a:noFill/>
        </p:spPr>
        <p:txBody>
          <a:bodyPr wrap="square">
            <a:spAutoFit/>
          </a:bodyPr>
          <a:lstStyle/>
          <a:p>
            <a:pPr lvl="0" algn="ctr">
              <a:buNone/>
            </a:pPr>
            <a:r>
              <a:rPr lang="en-CA" b="1" i="1" dirty="0"/>
              <a:t>Choose License Feature</a:t>
            </a:r>
            <a:endParaRPr lang="en-US" b="1" i="1" dirty="0"/>
          </a:p>
        </p:txBody>
      </p:sp>
      <p:sp>
        <p:nvSpPr>
          <p:cNvPr id="3" name="文本框 2"/>
          <p:cNvSpPr txBox="1"/>
          <p:nvPr/>
        </p:nvSpPr>
        <p:spPr>
          <a:xfrm>
            <a:off x="7419340" y="9402445"/>
            <a:ext cx="4064000" cy="368935"/>
          </a:xfrm>
          <a:prstGeom prst="rect">
            <a:avLst/>
          </a:prstGeom>
          <a:noFill/>
        </p:spPr>
        <p:txBody>
          <a:bodyPr wrap="square" rtlCol="0">
            <a:noAutofit/>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0" y="-49530"/>
            <a:ext cx="12191999" cy="6907651"/>
          </a:xfrm>
          <a:prstGeom prst="rect">
            <a:avLst/>
          </a:prstGeom>
        </p:spPr>
      </p:pic>
      <p:sp>
        <p:nvSpPr>
          <p:cNvPr id="15" name="TextBox 14"/>
          <p:cNvSpPr txBox="1"/>
          <p:nvPr/>
        </p:nvSpPr>
        <p:spPr>
          <a:xfrm>
            <a:off x="0" y="2011621"/>
            <a:ext cx="12192000" cy="2461895"/>
          </a:xfrm>
          <a:prstGeom prst="rect">
            <a:avLst/>
          </a:prstGeom>
          <a:noFill/>
          <a:ln>
            <a:noFill/>
          </a:ln>
        </p:spPr>
        <p:txBody>
          <a:bodyPr wrap="square" lIns="0" tIns="0" rIns="0" bIns="0" rtlCol="0" anchor="ctr" anchorCtr="0">
            <a:spAutoFit/>
          </a:bodyPr>
          <a:lstStyle>
            <a:defPPr>
              <a:defRPr lang="en-US"/>
            </a:defPPr>
            <a:lvl1pPr algn="ctr">
              <a:defRPr sz="4800" b="1">
                <a:solidFill>
                  <a:schemeClr val="bg1"/>
                </a:solidFill>
                <a:latin typeface="Galliard BT" panose="0202060206050B020A04" pitchFamily="18" charset="0"/>
                <a:ea typeface="PT Sans" panose="020B0503020203020204" pitchFamily="34" charset="0"/>
                <a:cs typeface="Oscine" panose="020B0506040202020204" pitchFamily="34" charset="0"/>
              </a:defRPr>
            </a:lvl1pPr>
          </a:lstStyle>
          <a:p>
            <a:pPr lvl="0" algn="ctr">
              <a:buClrTx/>
              <a:buSzTx/>
              <a:buFontTx/>
            </a:pPr>
            <a:r>
              <a:rPr lang="en-US" sz="8000" b="0" dirty="0">
                <a:solidFill>
                  <a:srgbClr val="250189"/>
                </a:solidFill>
                <a:latin typeface="Open Sans" panose="020B0606030504020204" pitchFamily="34" charset="0"/>
                <a:ea typeface="Open Sans" panose="020B0606030504020204" pitchFamily="34" charset="0"/>
                <a:cs typeface="Open Sans" panose="020B0606030504020204" pitchFamily="34" charset="0"/>
                <a:sym typeface="+mn-ea"/>
              </a:rPr>
              <a:t>OER for Course Development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ourse&#10;&#10;Description automatically generated"/>
          <p:cNvPicPr>
            <a:picLocks noChangeAspect="1"/>
          </p:cNvPicPr>
          <p:nvPr/>
        </p:nvPicPr>
        <p:blipFill>
          <a:blip r:embed="rId2"/>
          <a:stretch>
            <a:fillRect/>
          </a:stretch>
        </p:blipFill>
        <p:spPr>
          <a:xfrm>
            <a:off x="235131" y="195417"/>
            <a:ext cx="10726375" cy="6279524"/>
          </a:xfrm>
          <a:prstGeom prst="rect">
            <a:avLst/>
          </a:prstGeom>
        </p:spPr>
      </p:pic>
      <p:pic>
        <p:nvPicPr>
          <p:cNvPr id="1026" name="Picture 2" descr="Free No Sign Transparent Background, Download Free No Sig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3642" y="927786"/>
            <a:ext cx="5002427" cy="50024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are OER?</a:t>
            </a:r>
            <a:endParaRPr lang="en-US" dirty="0"/>
          </a:p>
        </p:txBody>
      </p:sp>
      <p:sp>
        <p:nvSpPr>
          <p:cNvPr id="3" name="Content Placeholder 2"/>
          <p:cNvSpPr>
            <a:spLocks noGrp="1"/>
          </p:cNvSpPr>
          <p:nvPr>
            <p:ph idx="1"/>
          </p:nvPr>
        </p:nvSpPr>
        <p:spPr>
          <a:xfrm>
            <a:off x="2519916" y="1690688"/>
            <a:ext cx="8759455" cy="4351338"/>
          </a:xfrm>
        </p:spPr>
        <p:txBody>
          <a:bodyPr>
            <a:normAutofit/>
          </a:bodyPr>
          <a:lstStyle/>
          <a:p>
            <a:pPr marL="0" indent="0">
              <a:lnSpc>
                <a:spcPct val="120000"/>
              </a:lnSpc>
              <a:buNone/>
            </a:pPr>
            <a:r>
              <a:rPr lang="en-US" sz="3200" b="1" dirty="0"/>
              <a:t>OER are </a:t>
            </a:r>
            <a:r>
              <a:rPr lang="en-US" sz="3200" b="1" dirty="0">
                <a:solidFill>
                  <a:srgbClr val="4679BD"/>
                </a:solidFill>
              </a:rPr>
              <a:t>teaching, learning and research materials in any medium – digital or otherwise</a:t>
            </a:r>
            <a:r>
              <a:rPr lang="en-US" sz="3200" b="1" dirty="0">
                <a:solidFill>
                  <a:srgbClr val="601540"/>
                </a:solidFill>
              </a:rPr>
              <a:t> </a:t>
            </a:r>
            <a:r>
              <a:rPr lang="en-US" sz="3200" b="1" dirty="0"/>
              <a:t>– that reside in the </a:t>
            </a:r>
            <a:r>
              <a:rPr lang="en-US" sz="3200" b="1" dirty="0">
                <a:solidFill>
                  <a:srgbClr val="4679BD"/>
                </a:solidFill>
              </a:rPr>
              <a:t>public domain or have been released under an open license that permits no-cost access, use, adaptation and redistribution by others with no or limited restrictions</a:t>
            </a:r>
            <a:r>
              <a:rPr lang="en-US" sz="3200" b="1" dirty="0"/>
              <a:t>.</a:t>
            </a:r>
            <a:endParaRPr lang="en-US" b="1" dirty="0"/>
          </a:p>
        </p:txBody>
      </p:sp>
      <p:sp>
        <p:nvSpPr>
          <p:cNvPr id="4" name="Rectangle 3"/>
          <p:cNvSpPr/>
          <p:nvPr/>
        </p:nvSpPr>
        <p:spPr>
          <a:xfrm>
            <a:off x="2519916" y="5917184"/>
            <a:ext cx="6128258" cy="249684"/>
          </a:xfrm>
          <a:prstGeom prst="rect">
            <a:avLst/>
          </a:prstGeom>
        </p:spPr>
        <p:txBody>
          <a:bodyPr wrap="square">
            <a:spAutoFit/>
          </a:bodyPr>
          <a:lstStyle/>
          <a:p>
            <a:pPr>
              <a:lnSpc>
                <a:spcPct val="107000"/>
              </a:lnSpc>
              <a:spcAft>
                <a:spcPts val="600"/>
              </a:spcAft>
            </a:pPr>
            <a:r>
              <a:rPr lang="en-US" sz="1000" dirty="0">
                <a:latin typeface="Calibri" panose="020F0502020204030204" pitchFamily="34" charset="0"/>
                <a:ea typeface="Calibri" panose="020F0502020204030204" pitchFamily="34" charset="0"/>
                <a:cs typeface="Times New Roman" panose="02020603050405020304" pitchFamily="18" charset="0"/>
              </a:rPr>
              <a:t>UNESCO, 2017. Ljubljana OER Action Plan 2017, Paris: UNESCO, </a:t>
            </a:r>
            <a:r>
              <a:rPr lang="en-US" sz="1000" dirty="0" err="1">
                <a:latin typeface="Calibri" panose="020F0502020204030204" pitchFamily="34" charset="0"/>
                <a:ea typeface="Calibri" panose="020F0502020204030204" pitchFamily="34" charset="0"/>
                <a:cs typeface="Times New Roman" panose="02020603050405020304" pitchFamily="18" charset="0"/>
              </a:rPr>
              <a:t>Pg</a:t>
            </a:r>
            <a:r>
              <a:rPr lang="en-US" sz="1000" dirty="0">
                <a:latin typeface="Calibri" panose="020F0502020204030204" pitchFamily="34" charset="0"/>
                <a:ea typeface="Calibri" panose="020F0502020204030204" pitchFamily="34" charset="0"/>
                <a:cs typeface="Times New Roman" panose="02020603050405020304" pitchFamily="18" charset="0"/>
              </a:rPr>
              <a:t> 1.</a:t>
            </a:r>
          </a:p>
        </p:txBody>
      </p:sp>
      <p:pic>
        <p:nvPicPr>
          <p:cNvPr id="8" name="Graphic 7" descr="Open quotation mark with solid fill"/>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6062" y="1162733"/>
            <a:ext cx="2340934" cy="23409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342" y="365125"/>
            <a:ext cx="10515600" cy="1325563"/>
          </a:xfrm>
        </p:spPr>
        <p:txBody>
          <a:bodyPr>
            <a:normAutofit/>
          </a:bodyPr>
          <a:lstStyle/>
          <a:p>
            <a:r>
              <a:rPr lang="en-US" sz="6600" b="1" dirty="0">
                <a:solidFill>
                  <a:srgbClr val="FF0000"/>
                </a:solidFill>
                <a:latin typeface="Times New Roman" panose="02020603050405020304" pitchFamily="18" charset="0"/>
                <a:cs typeface="Times New Roman" panose="02020603050405020304" pitchFamily="18" charset="0"/>
              </a:rPr>
              <a:t>WWW Course Design</a:t>
            </a:r>
          </a:p>
        </p:txBody>
      </p:sp>
      <p:sp>
        <p:nvSpPr>
          <p:cNvPr id="3" name="Content Placeholder 2"/>
          <p:cNvSpPr>
            <a:spLocks noGrp="1"/>
          </p:cNvSpPr>
          <p:nvPr>
            <p:ph idx="1"/>
          </p:nvPr>
        </p:nvSpPr>
        <p:spPr>
          <a:xfrm>
            <a:off x="615774" y="1899767"/>
            <a:ext cx="5488459" cy="4351338"/>
          </a:xfrm>
        </p:spPr>
        <p:txBody>
          <a:bodyPr>
            <a:normAutofit fontScale="85000" lnSpcReduction="20000"/>
          </a:bodyPr>
          <a:lstStyle/>
          <a:p>
            <a:pPr marL="0" indent="0">
              <a:buNone/>
            </a:pPr>
            <a:r>
              <a:rPr lang="en-US" sz="4300" b="1" dirty="0">
                <a:solidFill>
                  <a:srgbClr val="FF0000"/>
                </a:solidFill>
              </a:rPr>
              <a:t>Check what is available: </a:t>
            </a:r>
          </a:p>
          <a:p>
            <a:pPr marL="0" indent="0">
              <a:buNone/>
            </a:pPr>
            <a:endParaRPr lang="en-US" sz="3600" b="1" dirty="0">
              <a:solidFill>
                <a:srgbClr val="FF0000"/>
              </a:solidFill>
            </a:endParaRPr>
          </a:p>
          <a:p>
            <a:r>
              <a:rPr lang="en-US" sz="5200" b="1" dirty="0"/>
              <a:t> OER Repositories </a:t>
            </a:r>
          </a:p>
          <a:p>
            <a:r>
              <a:rPr lang="en-US" sz="5200" b="1" dirty="0"/>
              <a:t> Websites,</a:t>
            </a:r>
          </a:p>
          <a:p>
            <a:r>
              <a:rPr lang="en-US" sz="5200" b="1" dirty="0"/>
              <a:t> Videos</a:t>
            </a:r>
          </a:p>
          <a:p>
            <a:r>
              <a:rPr lang="en-US" sz="5200" b="1" dirty="0"/>
              <a:t> Podcasts</a:t>
            </a:r>
          </a:p>
          <a:p>
            <a:r>
              <a:rPr lang="en-US" sz="5200" b="1" dirty="0"/>
              <a:t> Print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3419" y="2026737"/>
            <a:ext cx="4261287" cy="43006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12342" y="365125"/>
            <a:ext cx="10515600" cy="1325563"/>
          </a:xfrm>
        </p:spPr>
        <p:txBody>
          <a:bodyPr>
            <a:normAutofit/>
          </a:bodyPr>
          <a:lstStyle/>
          <a:p>
            <a:r>
              <a:rPr lang="en-US" sz="6600" b="1" dirty="0">
                <a:solidFill>
                  <a:srgbClr val="FF0000"/>
                </a:solidFill>
                <a:latin typeface="Times New Roman" panose="02020603050405020304" pitchFamily="18" charset="0"/>
                <a:cs typeface="Times New Roman" panose="02020603050405020304" pitchFamily="18" charset="0"/>
              </a:rPr>
              <a:t>WWW Course Design</a:t>
            </a:r>
          </a:p>
        </p:txBody>
      </p:sp>
      <p:sp>
        <p:nvSpPr>
          <p:cNvPr id="3" name="Content Placeholder 2"/>
          <p:cNvSpPr>
            <a:spLocks noGrp="1"/>
          </p:cNvSpPr>
          <p:nvPr>
            <p:ph idx="1"/>
          </p:nvPr>
        </p:nvSpPr>
        <p:spPr>
          <a:xfrm>
            <a:off x="615774" y="1899767"/>
            <a:ext cx="5488459" cy="4351338"/>
          </a:xfrm>
        </p:spPr>
        <p:txBody>
          <a:bodyPr>
            <a:normAutofit fontScale="77500" lnSpcReduction="20000"/>
          </a:bodyPr>
          <a:lstStyle/>
          <a:p>
            <a:pPr marL="0" indent="0">
              <a:buNone/>
            </a:pPr>
            <a:endParaRPr lang="en-US" sz="3600" b="1" dirty="0">
              <a:solidFill>
                <a:srgbClr val="FF0000"/>
              </a:solidFill>
            </a:endParaRPr>
          </a:p>
          <a:p>
            <a:pPr marL="0" indent="0">
              <a:buNone/>
            </a:pPr>
            <a:r>
              <a:rPr lang="en-US" sz="5200" b="1" dirty="0"/>
              <a:t>If appropriate material is available, then use it</a:t>
            </a:r>
          </a:p>
          <a:p>
            <a:pPr marL="0" indent="0">
              <a:buNone/>
            </a:pPr>
            <a:endParaRPr lang="en-US" sz="5200" b="1" dirty="0"/>
          </a:p>
          <a:p>
            <a:pPr marL="0" indent="0">
              <a:buNone/>
            </a:pPr>
            <a:r>
              <a:rPr lang="en-US" sz="5200" b="1" dirty="0"/>
              <a:t>Adapt your curriculum to include cool content.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ypes of Techn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1756" y="2330053"/>
            <a:ext cx="5434406" cy="33364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12342" y="365125"/>
            <a:ext cx="10515600" cy="1325563"/>
          </a:xfrm>
        </p:spPr>
        <p:txBody>
          <a:bodyPr>
            <a:normAutofit/>
          </a:bodyPr>
          <a:lstStyle/>
          <a:p>
            <a:r>
              <a:rPr lang="en-US" sz="6600" b="1" dirty="0">
                <a:solidFill>
                  <a:srgbClr val="FF0000"/>
                </a:solidFill>
                <a:latin typeface="Times New Roman" panose="02020603050405020304" pitchFamily="18" charset="0"/>
                <a:cs typeface="Times New Roman" panose="02020603050405020304" pitchFamily="18" charset="0"/>
              </a:rPr>
              <a:t>WWW Course Design</a:t>
            </a:r>
          </a:p>
        </p:txBody>
      </p:sp>
      <p:sp>
        <p:nvSpPr>
          <p:cNvPr id="3" name="Content Placeholder 2"/>
          <p:cNvSpPr>
            <a:spLocks noGrp="1"/>
          </p:cNvSpPr>
          <p:nvPr>
            <p:ph idx="1"/>
          </p:nvPr>
        </p:nvSpPr>
        <p:spPr>
          <a:xfrm>
            <a:off x="615774" y="1899767"/>
            <a:ext cx="5488459" cy="4351338"/>
          </a:xfrm>
        </p:spPr>
        <p:txBody>
          <a:bodyPr>
            <a:normAutofit/>
          </a:bodyPr>
          <a:lstStyle/>
          <a:p>
            <a:pPr marL="0" indent="0">
              <a:buNone/>
            </a:pPr>
            <a:endParaRPr lang="en-US" sz="3600" b="1" dirty="0">
              <a:solidFill>
                <a:srgbClr val="FF0000"/>
              </a:solidFill>
            </a:endParaRPr>
          </a:p>
          <a:p>
            <a:pPr marL="0" indent="0">
              <a:buNone/>
            </a:pPr>
            <a:r>
              <a:rPr lang="en-US" sz="5200" b="1" dirty="0"/>
              <a:t>Use a variety of learning resources, techniques &amp; technologies</a:t>
            </a:r>
          </a:p>
        </p:txBody>
      </p:sp>
      <p:sp>
        <p:nvSpPr>
          <p:cNvPr id="4" name="Content Placeholder 2"/>
          <p:cNvSpPr txBox="1"/>
          <p:nvPr/>
        </p:nvSpPr>
        <p:spPr>
          <a:xfrm rot="20130158">
            <a:off x="12379" y="3143651"/>
            <a:ext cx="12129656" cy="958036"/>
          </a:xfrm>
          <a:prstGeom prst="rect">
            <a:avLst/>
          </a:prstGeom>
          <a:solidFill>
            <a:srgbClr val="FFFF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Font typeface="Arial" panose="020B0604020202090204" pitchFamily="34" charset="0"/>
              <a:buNone/>
            </a:pPr>
            <a:r>
              <a:rPr lang="en-US" sz="6000" b="1" dirty="0">
                <a:solidFill>
                  <a:srgbClr val="FF0000"/>
                </a:solidFill>
              </a:rPr>
              <a:t>Don’t think there is one right way</a:t>
            </a:r>
          </a:p>
          <a:p>
            <a:pPr marL="0" indent="0">
              <a:buFont typeface="Arial" panose="020B0604020202090204" pitchFamily="34" charset="0"/>
              <a:buNone/>
            </a:pPr>
            <a:endParaRPr lang="en-US" sz="6000" b="1" dirty="0">
              <a:solidFill>
                <a:srgbClr val="FF0000"/>
              </a:solidFill>
            </a:endParaRPr>
          </a:p>
        </p:txBody>
      </p:sp>
      <p:sp>
        <p:nvSpPr>
          <p:cNvPr id="5" name="TextBox 4"/>
          <p:cNvSpPr txBox="1"/>
          <p:nvPr/>
        </p:nvSpPr>
        <p:spPr>
          <a:xfrm>
            <a:off x="8938959" y="6388690"/>
            <a:ext cx="1732847" cy="369332"/>
          </a:xfrm>
          <a:prstGeom prst="rect">
            <a:avLst/>
          </a:prstGeom>
          <a:noFill/>
        </p:spPr>
        <p:txBody>
          <a:bodyPr wrap="none" rtlCol="0">
            <a:spAutoFit/>
          </a:bodyPr>
          <a:lstStyle/>
          <a:p>
            <a:r>
              <a:rPr lang="en-US" dirty="0">
                <a:hlinkClick r:id="rId3"/>
              </a:rPr>
              <a:t>Image: </a:t>
            </a:r>
            <a:r>
              <a:rPr lang="en-US" dirty="0" err="1">
                <a:hlinkClick r:id="rId3"/>
              </a:rPr>
              <a:t>Hassonss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748" y="1899767"/>
            <a:ext cx="4666023" cy="46660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12342" y="365125"/>
            <a:ext cx="10515600" cy="1325563"/>
          </a:xfrm>
        </p:spPr>
        <p:txBody>
          <a:bodyPr>
            <a:normAutofit/>
          </a:bodyPr>
          <a:lstStyle/>
          <a:p>
            <a:r>
              <a:rPr lang="en-US" sz="6600" b="1" dirty="0">
                <a:solidFill>
                  <a:srgbClr val="FF0000"/>
                </a:solidFill>
                <a:latin typeface="Times New Roman" panose="02020603050405020304" pitchFamily="18" charset="0"/>
                <a:cs typeface="Times New Roman" panose="02020603050405020304" pitchFamily="18" charset="0"/>
              </a:rPr>
              <a:t>WWW Course Design</a:t>
            </a:r>
          </a:p>
        </p:txBody>
      </p:sp>
      <p:sp>
        <p:nvSpPr>
          <p:cNvPr id="3" name="Content Placeholder 2"/>
          <p:cNvSpPr>
            <a:spLocks noGrp="1"/>
          </p:cNvSpPr>
          <p:nvPr>
            <p:ph idx="1"/>
          </p:nvPr>
        </p:nvSpPr>
        <p:spPr>
          <a:xfrm>
            <a:off x="615774" y="1899767"/>
            <a:ext cx="5488459" cy="4351338"/>
          </a:xfrm>
        </p:spPr>
        <p:txBody>
          <a:bodyPr>
            <a:normAutofit fontScale="92500" lnSpcReduction="10000"/>
          </a:bodyPr>
          <a:lstStyle/>
          <a:p>
            <a:pPr marL="0" indent="0">
              <a:buNone/>
            </a:pPr>
            <a:endParaRPr lang="en-US" sz="3600" b="1" dirty="0">
              <a:solidFill>
                <a:srgbClr val="FF0000"/>
              </a:solidFill>
            </a:endParaRPr>
          </a:p>
          <a:p>
            <a:pPr marL="0" indent="0">
              <a:buNone/>
            </a:pPr>
            <a:r>
              <a:rPr lang="en-US" sz="7200" b="1" dirty="0"/>
              <a:t>Take ideas from others </a:t>
            </a:r>
          </a:p>
          <a:p>
            <a:pPr marL="0" indent="0">
              <a:buNone/>
            </a:pPr>
            <a:r>
              <a:rPr lang="en-US" sz="7200" b="1" dirty="0"/>
              <a:t>Be sure to credit!</a:t>
            </a:r>
          </a:p>
        </p:txBody>
      </p:sp>
      <p:sp>
        <p:nvSpPr>
          <p:cNvPr id="4" name="Content Placeholder 2"/>
          <p:cNvSpPr txBox="1"/>
          <p:nvPr/>
        </p:nvSpPr>
        <p:spPr>
          <a:xfrm rot="20130158">
            <a:off x="2908386" y="3803129"/>
            <a:ext cx="9920740" cy="958036"/>
          </a:xfrm>
          <a:prstGeom prst="rect">
            <a:avLst/>
          </a:prstGeom>
          <a:solidFill>
            <a:srgbClr val="FFFF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Font typeface="Arial" panose="020B0604020202090204" pitchFamily="34" charset="0"/>
              <a:buNone/>
            </a:pPr>
            <a:r>
              <a:rPr lang="en-US" sz="6000" b="1" dirty="0">
                <a:solidFill>
                  <a:srgbClr val="FF0000"/>
                </a:solidFill>
              </a:rPr>
              <a:t>There’s no copyright on ideas</a:t>
            </a:r>
          </a:p>
        </p:txBody>
      </p:sp>
      <p:sp>
        <p:nvSpPr>
          <p:cNvPr id="5" name="TextBox 4"/>
          <p:cNvSpPr txBox="1"/>
          <p:nvPr/>
        </p:nvSpPr>
        <p:spPr>
          <a:xfrm>
            <a:off x="9478947" y="6405537"/>
            <a:ext cx="1948995" cy="369332"/>
          </a:xfrm>
          <a:prstGeom prst="rect">
            <a:avLst/>
          </a:prstGeom>
          <a:noFill/>
        </p:spPr>
        <p:txBody>
          <a:bodyPr wrap="none" rtlCol="0">
            <a:spAutoFit/>
          </a:bodyPr>
          <a:lstStyle/>
          <a:p>
            <a:r>
              <a:rPr lang="en-US" dirty="0">
                <a:hlinkClick r:id="rId3"/>
              </a:rPr>
              <a:t>Image: </a:t>
            </a:r>
            <a:r>
              <a:rPr lang="en-US" dirty="0"/>
              <a:t>P.S. Bartlett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llustration of diverse group of employees working togeth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1636" y="2360935"/>
            <a:ext cx="5064590" cy="37339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12342" y="365125"/>
            <a:ext cx="10515600" cy="1325563"/>
          </a:xfrm>
        </p:spPr>
        <p:txBody>
          <a:bodyPr>
            <a:normAutofit/>
          </a:bodyPr>
          <a:lstStyle/>
          <a:p>
            <a:r>
              <a:rPr lang="en-US" sz="6600" b="1" dirty="0">
                <a:solidFill>
                  <a:srgbClr val="FF0000"/>
                </a:solidFill>
                <a:latin typeface="Times New Roman" panose="02020603050405020304" pitchFamily="18" charset="0"/>
                <a:cs typeface="Times New Roman" panose="02020603050405020304" pitchFamily="18" charset="0"/>
              </a:rPr>
              <a:t>WWW Course Design</a:t>
            </a:r>
          </a:p>
        </p:txBody>
      </p:sp>
      <p:sp>
        <p:nvSpPr>
          <p:cNvPr id="3" name="Content Placeholder 2"/>
          <p:cNvSpPr>
            <a:spLocks noGrp="1"/>
          </p:cNvSpPr>
          <p:nvPr>
            <p:ph idx="1"/>
          </p:nvPr>
        </p:nvSpPr>
        <p:spPr>
          <a:xfrm>
            <a:off x="615774" y="1899767"/>
            <a:ext cx="5488459" cy="4351338"/>
          </a:xfrm>
        </p:spPr>
        <p:txBody>
          <a:bodyPr>
            <a:normAutofit fontScale="77500" lnSpcReduction="20000"/>
          </a:bodyPr>
          <a:lstStyle/>
          <a:p>
            <a:pPr marL="0" indent="0">
              <a:buNone/>
            </a:pPr>
            <a:endParaRPr lang="en-US" sz="3600" b="1" dirty="0">
              <a:solidFill>
                <a:srgbClr val="FF0000"/>
              </a:solidFill>
            </a:endParaRPr>
          </a:p>
          <a:p>
            <a:pPr marL="0" indent="0">
              <a:buNone/>
            </a:pPr>
            <a:r>
              <a:rPr lang="en-US" sz="7200" b="1" dirty="0"/>
              <a:t>Organize course teams</a:t>
            </a:r>
          </a:p>
          <a:p>
            <a:pPr>
              <a:buFont typeface="Wingdings" panose="05000000000000000000" pitchFamily="2" charset="2"/>
              <a:buChar char="ü"/>
            </a:pPr>
            <a:r>
              <a:rPr lang="en-US" sz="7200" b="1" dirty="0"/>
              <a:t> </a:t>
            </a:r>
            <a:r>
              <a:rPr lang="en-US" sz="4800" b="1" dirty="0"/>
              <a:t>Subject matter experts</a:t>
            </a:r>
          </a:p>
          <a:p>
            <a:pPr>
              <a:buFont typeface="Wingdings" panose="05000000000000000000" pitchFamily="2" charset="2"/>
              <a:buChar char="ü"/>
            </a:pPr>
            <a:r>
              <a:rPr lang="en-US" sz="4800" b="1" dirty="0"/>
              <a:t>Instructional designers</a:t>
            </a:r>
          </a:p>
          <a:p>
            <a:pPr>
              <a:buFont typeface="Wingdings" panose="05000000000000000000" pitchFamily="2" charset="2"/>
              <a:buChar char="ü"/>
            </a:pPr>
            <a:r>
              <a:rPr lang="en-US" sz="4800" b="1" dirty="0"/>
              <a:t>Technical supports</a:t>
            </a:r>
            <a:endParaRPr lang="en-US" sz="7200" b="1" dirty="0"/>
          </a:p>
        </p:txBody>
      </p:sp>
      <p:sp>
        <p:nvSpPr>
          <p:cNvPr id="4" name="Content Placeholder 2"/>
          <p:cNvSpPr txBox="1"/>
          <p:nvPr/>
        </p:nvSpPr>
        <p:spPr>
          <a:xfrm rot="20130158">
            <a:off x="4826793" y="1546793"/>
            <a:ext cx="6700363" cy="958036"/>
          </a:xfrm>
          <a:prstGeom prst="rect">
            <a:avLst/>
          </a:prstGeom>
          <a:solidFill>
            <a:srgbClr val="FFFF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Font typeface="Arial" panose="020B0604020202090204" pitchFamily="34" charset="0"/>
              <a:buNone/>
            </a:pPr>
            <a:r>
              <a:rPr lang="en-US" sz="6000" b="1" dirty="0">
                <a:solidFill>
                  <a:srgbClr val="FF0000"/>
                </a:solidFill>
              </a:rPr>
              <a:t>No one works alone</a:t>
            </a:r>
          </a:p>
        </p:txBody>
      </p:sp>
      <p:sp>
        <p:nvSpPr>
          <p:cNvPr id="5" name="TextBox 4"/>
          <p:cNvSpPr txBox="1"/>
          <p:nvPr/>
        </p:nvSpPr>
        <p:spPr>
          <a:xfrm>
            <a:off x="9478947" y="6405537"/>
            <a:ext cx="2035365" cy="369332"/>
          </a:xfrm>
          <a:prstGeom prst="rect">
            <a:avLst/>
          </a:prstGeom>
          <a:noFill/>
        </p:spPr>
        <p:txBody>
          <a:bodyPr wrap="none" rtlCol="0">
            <a:spAutoFit/>
          </a:bodyPr>
          <a:lstStyle/>
          <a:p>
            <a:r>
              <a:rPr lang="en-US" dirty="0">
                <a:hlinkClick r:id="rId3"/>
              </a:rPr>
              <a:t>Image: </a:t>
            </a:r>
            <a:r>
              <a:rPr lang="en-US" dirty="0" err="1"/>
              <a:t>RingCentralt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342" y="365125"/>
            <a:ext cx="10515600" cy="1325563"/>
          </a:xfrm>
        </p:spPr>
        <p:txBody>
          <a:bodyPr>
            <a:normAutofit/>
          </a:bodyPr>
          <a:lstStyle/>
          <a:p>
            <a:r>
              <a:rPr lang="en-US" sz="6600" b="1" dirty="0">
                <a:solidFill>
                  <a:srgbClr val="FF0000"/>
                </a:solidFill>
                <a:latin typeface="Times New Roman" panose="02020603050405020304" pitchFamily="18" charset="0"/>
                <a:cs typeface="Times New Roman" panose="02020603050405020304" pitchFamily="18" charset="0"/>
              </a:rPr>
              <a:t>WWW Course Design</a:t>
            </a:r>
          </a:p>
        </p:txBody>
      </p:sp>
      <p:sp>
        <p:nvSpPr>
          <p:cNvPr id="3" name="Content Placeholder 2"/>
          <p:cNvSpPr>
            <a:spLocks noGrp="1"/>
          </p:cNvSpPr>
          <p:nvPr>
            <p:ph idx="1"/>
          </p:nvPr>
        </p:nvSpPr>
        <p:spPr>
          <a:xfrm>
            <a:off x="615774" y="1899767"/>
            <a:ext cx="5488459" cy="4351338"/>
          </a:xfrm>
        </p:spPr>
        <p:txBody>
          <a:bodyPr>
            <a:normAutofit fontScale="92500" lnSpcReduction="20000"/>
          </a:bodyPr>
          <a:lstStyle/>
          <a:p>
            <a:pPr marL="0" indent="0">
              <a:buNone/>
            </a:pPr>
            <a:endParaRPr lang="en-US" sz="3600" b="1" dirty="0">
              <a:solidFill>
                <a:srgbClr val="FF0000"/>
              </a:solidFill>
            </a:endParaRPr>
          </a:p>
          <a:p>
            <a:pPr marL="0" indent="0">
              <a:buNone/>
            </a:pPr>
            <a:r>
              <a:rPr lang="en-US" sz="7200" b="1" dirty="0"/>
              <a:t>Compile lists of content-related LINKS</a:t>
            </a:r>
          </a:p>
        </p:txBody>
      </p:sp>
      <p:sp>
        <p:nvSpPr>
          <p:cNvPr id="4" name="Content Placeholder 2"/>
          <p:cNvSpPr txBox="1"/>
          <p:nvPr/>
        </p:nvSpPr>
        <p:spPr>
          <a:xfrm rot="20130158">
            <a:off x="5594593" y="1211669"/>
            <a:ext cx="6700363" cy="958036"/>
          </a:xfrm>
          <a:prstGeom prst="rect">
            <a:avLst/>
          </a:prstGeom>
          <a:solidFill>
            <a:srgbClr val="FFFF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Font typeface="Arial" panose="020B0604020202090204" pitchFamily="34" charset="0"/>
              <a:buNone/>
            </a:pPr>
            <a:r>
              <a:rPr lang="en-US" sz="6000" b="1" dirty="0">
                <a:solidFill>
                  <a:srgbClr val="FF0000"/>
                </a:solidFill>
              </a:rPr>
              <a:t>Create subject trails</a:t>
            </a:r>
          </a:p>
        </p:txBody>
      </p:sp>
      <p:sp>
        <p:nvSpPr>
          <p:cNvPr id="5" name="TextBox 4"/>
          <p:cNvSpPr txBox="1"/>
          <p:nvPr/>
        </p:nvSpPr>
        <p:spPr>
          <a:xfrm>
            <a:off x="9478947" y="6405537"/>
            <a:ext cx="2011063" cy="369332"/>
          </a:xfrm>
          <a:prstGeom prst="rect">
            <a:avLst/>
          </a:prstGeom>
          <a:noFill/>
        </p:spPr>
        <p:txBody>
          <a:bodyPr wrap="none" rtlCol="0">
            <a:spAutoFit/>
          </a:bodyPr>
          <a:lstStyle/>
          <a:p>
            <a:r>
              <a:rPr lang="en-US" dirty="0">
                <a:hlinkClick r:id="rId2"/>
              </a:rPr>
              <a:t>Image</a:t>
            </a:r>
            <a:r>
              <a:rPr lang="en-US" dirty="0">
                <a:hlinkClick r:id="rId3"/>
              </a:rPr>
              <a:t>: </a:t>
            </a:r>
            <a:r>
              <a:rPr lang="en-US" dirty="0" err="1"/>
              <a:t>Searcharoot</a:t>
            </a:r>
            <a:endParaRPr lang="en-US" dirty="0"/>
          </a:p>
        </p:txBody>
      </p:sp>
      <p:pic>
        <p:nvPicPr>
          <p:cNvPr id="12290" name="Picture 2" descr="Content vs Lin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2092" y="2660076"/>
            <a:ext cx="5145199" cy="29787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ink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413" y="1729946"/>
            <a:ext cx="9256749" cy="58008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03958" y="365125"/>
            <a:ext cx="10515600" cy="1325563"/>
          </a:xfrm>
        </p:spPr>
        <p:txBody>
          <a:bodyPr>
            <a:normAutofit fontScale="90000"/>
          </a:bodyPr>
          <a:lstStyle/>
          <a:p>
            <a:pPr algn="ctr"/>
            <a:r>
              <a:rPr lang="en-US" sz="8000" b="1" dirty="0">
                <a:solidFill>
                  <a:srgbClr val="FF0000"/>
                </a:solidFill>
                <a:latin typeface="Times New Roman" panose="02020603050405020304" pitchFamily="18" charset="0"/>
                <a:cs typeface="Times New Roman" panose="02020603050405020304" pitchFamily="18" charset="0"/>
              </a:rPr>
              <a:t>Linking is FREE </a:t>
            </a:r>
            <a:br>
              <a:rPr lang="en-US" sz="8000" b="1" dirty="0">
                <a:solidFill>
                  <a:srgbClr val="FF0000"/>
                </a:solidFill>
                <a:latin typeface="Times New Roman" panose="02020603050405020304" pitchFamily="18" charset="0"/>
                <a:cs typeface="Times New Roman" panose="02020603050405020304" pitchFamily="18" charset="0"/>
              </a:rPr>
            </a:br>
            <a:r>
              <a:rPr lang="en-US" sz="8000" b="1" dirty="0">
                <a:solidFill>
                  <a:srgbClr val="FF0000"/>
                </a:solidFill>
                <a:latin typeface="Times New Roman" panose="02020603050405020304" pitchFamily="18" charset="0"/>
                <a:cs typeface="Times New Roman" panose="02020603050405020304" pitchFamily="18" charset="0"/>
              </a:rPr>
              <a:t>Use it!</a:t>
            </a:r>
          </a:p>
        </p:txBody>
      </p:sp>
      <p:sp>
        <p:nvSpPr>
          <p:cNvPr id="4" name="Title 1"/>
          <p:cNvSpPr txBox="1"/>
          <p:nvPr/>
        </p:nvSpPr>
        <p:spPr>
          <a:xfrm>
            <a:off x="212271" y="5412242"/>
            <a:ext cx="1183821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00B050"/>
                </a:solidFill>
                <a:latin typeface="Times New Roman" panose="02020603050405020304" pitchFamily="18" charset="0"/>
                <a:cs typeface="Times New Roman" panose="02020603050405020304" pitchFamily="18" charset="0"/>
              </a:rPr>
              <a:t>You can </a:t>
            </a:r>
            <a:r>
              <a:rPr lang="en-US" sz="4800" b="1" dirty="0">
                <a:solidFill>
                  <a:srgbClr val="FF0000"/>
                </a:solidFill>
                <a:latin typeface="Times New Roman" panose="02020603050405020304" pitchFamily="18" charset="0"/>
                <a:cs typeface="Times New Roman" panose="02020603050405020304" pitchFamily="18" charset="0"/>
              </a:rPr>
              <a:t>LINK</a:t>
            </a:r>
            <a:r>
              <a:rPr lang="en-US" sz="4800" b="1" dirty="0">
                <a:solidFill>
                  <a:srgbClr val="00B050"/>
                </a:solidFill>
                <a:latin typeface="Times New Roman" panose="02020603050405020304" pitchFamily="18" charset="0"/>
                <a:cs typeface="Times New Roman" panose="02020603050405020304" pitchFamily="18" charset="0"/>
              </a:rPr>
              <a:t> to </a:t>
            </a:r>
            <a:r>
              <a:rPr lang="en-US" sz="4800" b="1" dirty="0" err="1">
                <a:solidFill>
                  <a:srgbClr val="00B050"/>
                </a:solidFill>
                <a:latin typeface="Times New Roman" panose="02020603050405020304" pitchFamily="18" charset="0"/>
                <a:cs typeface="Times New Roman" panose="02020603050405020304" pitchFamily="18" charset="0"/>
              </a:rPr>
              <a:t>licence</a:t>
            </a:r>
            <a:r>
              <a:rPr lang="en-US" sz="4800" b="1" dirty="0">
                <a:solidFill>
                  <a:srgbClr val="00B050"/>
                </a:solidFill>
                <a:latin typeface="Times New Roman" panose="02020603050405020304" pitchFamily="18" charset="0"/>
                <a:cs typeface="Times New Roman" panose="02020603050405020304" pitchFamily="18" charset="0"/>
              </a:rPr>
              <a:t>-restricted content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677" y="44085"/>
            <a:ext cx="9267566" cy="6603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8481" y="6266246"/>
            <a:ext cx="2480551" cy="369332"/>
          </a:xfrm>
          <a:prstGeom prst="rect">
            <a:avLst/>
          </a:prstGeom>
          <a:noFill/>
        </p:spPr>
        <p:txBody>
          <a:bodyPr wrap="none" rtlCol="0">
            <a:spAutoFit/>
          </a:bodyPr>
          <a:lstStyle/>
          <a:p>
            <a:r>
              <a:rPr lang="en-US" dirty="0">
                <a:hlinkClick r:id="rId3"/>
              </a:rPr>
              <a:t>Image: </a:t>
            </a:r>
            <a:r>
              <a:rPr lang="en-US" dirty="0"/>
              <a:t>NW Vista College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550" y="0"/>
            <a:ext cx="97393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3648" y="6355656"/>
            <a:ext cx="2183803" cy="369332"/>
          </a:xfrm>
          <a:prstGeom prst="rect">
            <a:avLst/>
          </a:prstGeom>
          <a:noFill/>
        </p:spPr>
        <p:txBody>
          <a:bodyPr wrap="none" rtlCol="0">
            <a:spAutoFit/>
          </a:bodyPr>
          <a:lstStyle/>
          <a:p>
            <a:r>
              <a:rPr lang="en-US" dirty="0">
                <a:hlinkClick r:id="rId3"/>
              </a:rPr>
              <a:t>Imafe: </a:t>
            </a:r>
            <a:r>
              <a:rPr lang="en-US" dirty="0"/>
              <a:t>M. </a:t>
            </a:r>
            <a:r>
              <a:rPr lang="en-US" dirty="0" err="1"/>
              <a:t>Paskevicius</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9EF313E-19BD-544B-A6EB-0CA29C310ABE}" type="datetimeFigureOut">
              <a:rPr lang="en-US" smtClean="0"/>
              <a:t>3/17/2025</a:t>
            </a:fld>
            <a:endParaRPr lang="en-CA" altLang="en-US"/>
          </a:p>
        </p:txBody>
      </p:sp>
      <p:pic>
        <p:nvPicPr>
          <p:cNvPr id="365570" name="Picture 7" descr="A picture containing arrow&#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817" y="322567"/>
            <a:ext cx="9144000" cy="634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1" name="Rectangle 11"/>
          <p:cNvSpPr>
            <a:spLocks noChangeArrowheads="1"/>
          </p:cNvSpPr>
          <p:nvPr/>
        </p:nvSpPr>
        <p:spPr bwMode="auto">
          <a:xfrm>
            <a:off x="1847851" y="404813"/>
            <a:ext cx="6911975" cy="1295400"/>
          </a:xfrm>
          <a:prstGeom prst="rect">
            <a:avLst/>
          </a:prstGeom>
          <a:solidFill>
            <a:schemeClr val="bg1"/>
          </a:solidFill>
          <a:ln w="9525" algn="ctr">
            <a:solidFill>
              <a:schemeClr val="bg1"/>
            </a:solidFill>
            <a:round/>
          </a:ln>
        </p:spPr>
        <p:txBody>
          <a:bodyPr/>
          <a:lstStyle/>
          <a:p>
            <a:pPr eaLnBrk="1">
              <a:lnSpc>
                <a:spcPct val="93000"/>
              </a:lnSpc>
              <a:buClr>
                <a:srgbClr val="000000"/>
              </a:buClr>
              <a:buSzPct val="100000"/>
              <a:buFont typeface="Times New Roman" panose="02020603050405020304" pitchFamily="18" charset="0"/>
              <a:buNone/>
            </a:pPr>
            <a:endParaRPr lang="en-US" altLang="en-US"/>
          </a:p>
        </p:txBody>
      </p:sp>
      <p:sp>
        <p:nvSpPr>
          <p:cNvPr id="365572" name="TextBox 12"/>
          <p:cNvSpPr txBox="1">
            <a:spLocks noChangeArrowheads="1"/>
          </p:cNvSpPr>
          <p:nvPr/>
        </p:nvSpPr>
        <p:spPr bwMode="auto">
          <a:xfrm>
            <a:off x="838200" y="293690"/>
            <a:ext cx="9345315" cy="77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4800" b="1" dirty="0">
                <a:solidFill>
                  <a:srgbClr val="FF0000"/>
                </a:solidFill>
              </a:rPr>
              <a:t>Approaches to OER Implementation</a:t>
            </a:r>
          </a:p>
        </p:txBody>
      </p:sp>
      <p:sp>
        <p:nvSpPr>
          <p:cNvPr id="14" name="Rectangle 13"/>
          <p:cNvSpPr/>
          <p:nvPr/>
        </p:nvSpPr>
        <p:spPr>
          <a:xfrm>
            <a:off x="2123964" y="1516260"/>
            <a:ext cx="2053574" cy="865173"/>
          </a:xfrm>
          <a:prstGeom prst="rect">
            <a:avLst/>
          </a:prstGeom>
          <a:noFill/>
        </p:spPr>
        <p:txBody>
          <a:bodyPr wrap="none">
            <a:spAutoFit/>
          </a:bodyPr>
          <a:lstStyle/>
          <a:p>
            <a:pPr algn="ctr" eaLnBrk="1">
              <a:lnSpc>
                <a:spcPct val="93000"/>
              </a:lnSpc>
              <a:buClr>
                <a:srgbClr val="000000"/>
              </a:buClr>
              <a:buSzPct val="100000"/>
              <a:buFont typeface="Times New Roman" panose="02020603050405020304" pitchFamily="18" charset="0"/>
              <a:buNone/>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Create</a:t>
            </a:r>
          </a:p>
        </p:txBody>
      </p:sp>
      <p:sp>
        <p:nvSpPr>
          <p:cNvPr id="15" name="Rectangle 14"/>
          <p:cNvSpPr/>
          <p:nvPr/>
        </p:nvSpPr>
        <p:spPr>
          <a:xfrm>
            <a:off x="4645107" y="2949054"/>
            <a:ext cx="2956259" cy="865173"/>
          </a:xfrm>
          <a:prstGeom prst="rect">
            <a:avLst/>
          </a:prstGeom>
          <a:noFill/>
        </p:spPr>
        <p:txBody>
          <a:bodyPr wrap="none">
            <a:spAutoFit/>
          </a:bodyPr>
          <a:lstStyle/>
          <a:p>
            <a:pPr algn="ctr" eaLnBrk="1">
              <a:lnSpc>
                <a:spcPct val="93000"/>
              </a:lnSpc>
              <a:buClr>
                <a:srgbClr val="000000"/>
              </a:buClr>
              <a:buSzPct val="100000"/>
              <a:buFont typeface="Times New Roman" panose="02020603050405020304" pitchFamily="18" charset="0"/>
              <a:buNone/>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Assemble</a:t>
            </a:r>
          </a:p>
        </p:txBody>
      </p:sp>
      <p:sp>
        <p:nvSpPr>
          <p:cNvPr id="16" name="Rectangle 15"/>
          <p:cNvSpPr/>
          <p:nvPr/>
        </p:nvSpPr>
        <p:spPr>
          <a:xfrm>
            <a:off x="7545054" y="3363054"/>
            <a:ext cx="2583394" cy="1638013"/>
          </a:xfrm>
          <a:prstGeom prst="rect">
            <a:avLst/>
          </a:prstGeom>
          <a:noFill/>
        </p:spPr>
        <p:txBody>
          <a:bodyPr>
            <a:spAutoFit/>
          </a:bodyPr>
          <a:lstStyle/>
          <a:p>
            <a:pPr algn="ctr" eaLnBrk="1">
              <a:lnSpc>
                <a:spcPct val="93000"/>
              </a:lnSpc>
              <a:buClr>
                <a:srgbClr val="000000"/>
              </a:buClr>
              <a:buSzPct val="100000"/>
              <a:buFont typeface="Times New Roman" panose="02020603050405020304" pitchFamily="18" charset="0"/>
              <a:buNone/>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Full Course</a:t>
            </a:r>
          </a:p>
        </p:txBody>
      </p:sp>
      <p:sp>
        <p:nvSpPr>
          <p:cNvPr id="365576" name="TextBox 16"/>
          <p:cNvSpPr txBox="1">
            <a:spLocks noChangeArrowheads="1"/>
          </p:cNvSpPr>
          <p:nvPr/>
        </p:nvSpPr>
        <p:spPr bwMode="auto">
          <a:xfrm>
            <a:off x="1631951" y="6524626"/>
            <a:ext cx="2897781"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anose="02020603050405020304" pitchFamily="18" charset="0"/>
              <a:buNone/>
            </a:pPr>
            <a:r>
              <a:rPr lang="en-US" altLang="en-US" sz="1400">
                <a:hlinkClick r:id="rId3"/>
              </a:rPr>
              <a:t>Image adapted from BryanMMathers</a:t>
            </a:r>
            <a:endParaRPr lang="en-US" altLang="en-US" sz="1400"/>
          </a:p>
        </p:txBody>
      </p:sp>
      <p:pic>
        <p:nvPicPr>
          <p:cNvPr id="33794" name="Picture 2" descr="Check Mark - Open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8570" y="1975998"/>
            <a:ext cx="1517650" cy="1339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ppt_x"/>
                                          </p:val>
                                        </p:tav>
                                        <p:tav tm="100000">
                                          <p:val>
                                            <p:strVal val="#ppt_x"/>
                                          </p:val>
                                        </p:tav>
                                      </p:tavLst>
                                    </p:anim>
                                    <p:anim calcmode="lin" valueType="num">
                                      <p:cBhvr additive="base">
                                        <p:cTn id="8" dur="500" fill="hold"/>
                                        <p:tgtEl>
                                          <p:spTgt spid="337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965" y="2753248"/>
            <a:ext cx="10529835" cy="1337213"/>
          </a:xfrm>
        </p:spPr>
        <p:txBody>
          <a:bodyPr>
            <a:normAutofit/>
          </a:bodyPr>
          <a:lstStyle/>
          <a:p>
            <a:r>
              <a:rPr lang="en-US" sz="6600" dirty="0"/>
              <a:t>Where it all began…</a:t>
            </a:r>
          </a:p>
        </p:txBody>
      </p:sp>
      <p:pic>
        <p:nvPicPr>
          <p:cNvPr id="9" name="Picture 8"/>
          <p:cNvPicPr>
            <a:picLocks noChangeAspect="1"/>
          </p:cNvPicPr>
          <p:nvPr/>
        </p:nvPicPr>
        <p:blipFill>
          <a:blip r:embed="rId3"/>
          <a:stretch>
            <a:fillRect/>
          </a:stretch>
        </p:blipFill>
        <p:spPr>
          <a:xfrm>
            <a:off x="0" y="5337544"/>
            <a:ext cx="6757578" cy="15204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orld map made of pins and strings"/>
          <p:cNvPicPr>
            <a:picLocks noChangeAspect="1"/>
          </p:cNvPicPr>
          <p:nvPr/>
        </p:nvPicPr>
        <p:blipFill rotWithShape="1">
          <a:blip r:embed="rId3" cstate="email"/>
          <a:srcRect/>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en-US" dirty="0"/>
              <a:t>Digital divide</a:t>
            </a:r>
            <a:endParaRPr lang="en-CA" dirty="0"/>
          </a:p>
        </p:txBody>
      </p:sp>
      <p:sp>
        <p:nvSpPr>
          <p:cNvPr id="7" name="TextBox 6"/>
          <p:cNvSpPr txBox="1"/>
          <p:nvPr/>
        </p:nvSpPr>
        <p:spPr>
          <a:xfrm>
            <a:off x="1371600" y="1377497"/>
            <a:ext cx="9505950" cy="2123658"/>
          </a:xfrm>
          <a:prstGeom prst="rect">
            <a:avLst/>
          </a:prstGeom>
          <a:solidFill>
            <a:schemeClr val="bg1">
              <a:alpha val="65000"/>
            </a:schemeClr>
          </a:solidFill>
        </p:spPr>
        <p:txBody>
          <a:bodyPr wrap="square">
            <a:spAutoFit/>
          </a:bodyPr>
          <a:lstStyle/>
          <a:p>
            <a:pPr marL="0" indent="0" algn="ctr">
              <a:buNone/>
            </a:pPr>
            <a:r>
              <a:rPr lang="en-US" sz="3200" b="1" dirty="0">
                <a:solidFill>
                  <a:srgbClr val="5273E6"/>
                </a:solidFill>
              </a:rPr>
              <a:t>Internet usage(2024)</a:t>
            </a:r>
            <a:endParaRPr lang="en-US" sz="3200" b="1" baseline="30000" dirty="0">
              <a:solidFill>
                <a:srgbClr val="5273E6"/>
              </a:solidFill>
            </a:endParaRPr>
          </a:p>
          <a:p>
            <a:pPr marL="0" indent="0" algn="ctr">
              <a:buNone/>
            </a:pPr>
            <a:r>
              <a:rPr lang="en-US" sz="3200" dirty="0"/>
              <a:t>Globally: 68%  |  SSA</a:t>
            </a:r>
            <a:r>
              <a:rPr lang="en-US" sz="3200" b="1" dirty="0"/>
              <a:t>: 38 %</a:t>
            </a:r>
          </a:p>
          <a:p>
            <a:pPr marL="0" indent="0" algn="ctr">
              <a:buNone/>
            </a:pPr>
            <a:r>
              <a:rPr lang="en-US" sz="3200" b="1" dirty="0">
                <a:solidFill>
                  <a:srgbClr val="5273E6"/>
                </a:solidFill>
              </a:rPr>
              <a:t>Mobile Cellular Subscriptions(2024)</a:t>
            </a:r>
            <a:endParaRPr lang="en-US" sz="3200" b="1" baseline="30000" dirty="0">
              <a:solidFill>
                <a:srgbClr val="5273E6"/>
              </a:solidFill>
            </a:endParaRPr>
          </a:p>
          <a:p>
            <a:pPr algn="ctr"/>
            <a:r>
              <a:rPr lang="en-US" sz="3200" dirty="0"/>
              <a:t>Globally: 112%  |  SSA</a:t>
            </a:r>
            <a:r>
              <a:rPr lang="en-US" sz="3200" b="1" dirty="0"/>
              <a:t>: 66%</a:t>
            </a:r>
          </a:p>
        </p:txBody>
      </p:sp>
      <p:sp>
        <p:nvSpPr>
          <p:cNvPr id="8" name="TextBox 7"/>
          <p:cNvSpPr txBox="1"/>
          <p:nvPr/>
        </p:nvSpPr>
        <p:spPr>
          <a:xfrm>
            <a:off x="838200" y="3647586"/>
            <a:ext cx="5124450" cy="1323439"/>
          </a:xfrm>
          <a:prstGeom prst="rect">
            <a:avLst/>
          </a:prstGeom>
          <a:solidFill>
            <a:schemeClr val="bg1">
              <a:alpha val="49000"/>
            </a:schemeClr>
          </a:solidFill>
        </p:spPr>
        <p:txBody>
          <a:bodyPr wrap="square">
            <a:spAutoFit/>
          </a:bodyPr>
          <a:lstStyle/>
          <a:p>
            <a:pPr marL="0" indent="0" algn="ctr">
              <a:buNone/>
            </a:pPr>
            <a:r>
              <a:rPr lang="en-US" sz="3200" b="1" dirty="0"/>
              <a:t>Men: 70%  |  Women: 65% </a:t>
            </a:r>
            <a:endParaRPr lang="en-US" sz="3200" b="1" baseline="30000" dirty="0"/>
          </a:p>
          <a:p>
            <a:pPr marL="457200" indent="-457200">
              <a:buFont typeface="Arial" panose="020B0604020202090204" pitchFamily="34" charset="0"/>
              <a:buChar char="•"/>
            </a:pPr>
            <a:r>
              <a:rPr lang="en-US" sz="2400" dirty="0"/>
              <a:t>Women are 7% less likely to own a mobile phone than men. </a:t>
            </a:r>
          </a:p>
        </p:txBody>
      </p:sp>
      <p:sp>
        <p:nvSpPr>
          <p:cNvPr id="13" name="TextBox 12"/>
          <p:cNvSpPr txBox="1"/>
          <p:nvPr/>
        </p:nvSpPr>
        <p:spPr>
          <a:xfrm>
            <a:off x="28575" y="5811289"/>
            <a:ext cx="12192000" cy="945111"/>
          </a:xfrm>
          <a:prstGeom prst="rect">
            <a:avLst/>
          </a:prstGeom>
          <a:solidFill>
            <a:srgbClr val="000000">
              <a:alpha val="50000"/>
            </a:srgbClr>
          </a:solidFill>
          <a:ln>
            <a:noFill/>
          </a:ln>
        </p:spPr>
        <p:txBody>
          <a:bodyPr wrap="square" rtlCol="0">
            <a:noAutofit/>
          </a:bodyPr>
          <a:lstStyle/>
          <a:p>
            <a:pPr>
              <a:spcAft>
                <a:spcPts val="600"/>
              </a:spcAft>
            </a:pPr>
            <a:r>
              <a:rPr lang="en-US" sz="1000" dirty="0">
                <a:solidFill>
                  <a:srgbClr val="FFFFFF"/>
                </a:solidFill>
              </a:rPr>
              <a:t>Sources: </a:t>
            </a:r>
          </a:p>
          <a:p>
            <a:pPr marL="228600" indent="-228600">
              <a:spcAft>
                <a:spcPts val="600"/>
              </a:spcAft>
              <a:buFont typeface="+mj-lt"/>
              <a:buAutoNum type="arabicPeriod"/>
            </a:pPr>
            <a:r>
              <a:rPr lang="en-US" sz="1000" dirty="0">
                <a:solidFill>
                  <a:srgbClr val="FFFFFF"/>
                </a:solidFill>
              </a:rPr>
              <a:t>International Telecommunication Union (ITU) Statistics: https://www.itu.int/en/ITU-D/Statistics/Pages/stat/default.aspx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ChangeArrowheads="1"/>
          </p:cNvSpPr>
          <p:nvPr>
            <p:ph type="title" idx="4294967295"/>
          </p:nvPr>
        </p:nvSpPr>
        <p:spPr>
          <a:xfrm>
            <a:off x="1980049" y="275070"/>
            <a:ext cx="8229024" cy="1142039"/>
          </a:xfrm>
        </p:spPr>
        <p:txBody>
          <a:bodyPr vert="horz" lIns="82953" tIns="41476" rIns="82953" bIns="41476" rtlCol="0" anchor="ctr">
            <a:normAutofit/>
          </a:bodyPr>
          <a:lstStyle/>
          <a:p>
            <a:pPr algn="ctr">
              <a:lnSpc>
                <a:spcPct val="100000"/>
              </a:lnSpc>
              <a:tabLst>
                <a:tab pos="0" algn="l"/>
                <a:tab pos="405765" algn="l"/>
                <a:tab pos="813435" algn="l"/>
                <a:tab pos="1221105" algn="l"/>
                <a:tab pos="1628775" algn="l"/>
                <a:tab pos="2035810" algn="l"/>
                <a:tab pos="2443480" algn="l"/>
                <a:tab pos="2851150" algn="l"/>
                <a:tab pos="3258820" algn="l"/>
                <a:tab pos="3666490" algn="l"/>
                <a:tab pos="4074160" algn="l"/>
                <a:tab pos="4481830" algn="l"/>
                <a:tab pos="4888865" algn="l"/>
                <a:tab pos="5296535" algn="l"/>
                <a:tab pos="5704205" algn="l"/>
                <a:tab pos="6111875" algn="l"/>
                <a:tab pos="6519545" algn="l"/>
                <a:tab pos="6927215" algn="l"/>
                <a:tab pos="7334250" algn="l"/>
                <a:tab pos="7741920" algn="l"/>
                <a:tab pos="8149590" algn="l"/>
              </a:tabLst>
            </a:pPr>
            <a:r>
              <a:rPr lang="en-US" altLang="en-US" sz="5445" b="1" dirty="0">
                <a:latin typeface="Times New Roman" panose="02020603050405020304" pitchFamily="18" charset="0"/>
                <a:ea typeface="MS PGothic" panose="020B0600070205080204" pitchFamily="34" charset="-128"/>
                <a:cs typeface="Times New Roman" panose="02020603050405020304" pitchFamily="18" charset="0"/>
              </a:rPr>
              <a:t>Design for Mobile FIRST</a:t>
            </a:r>
          </a:p>
        </p:txBody>
      </p:sp>
      <p:pic>
        <p:nvPicPr>
          <p:cNvPr id="24578" name="Picture 2" descr="Phones &amp; Tablets Archives - Mydealz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629" y="1428745"/>
            <a:ext cx="7043057" cy="52822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308085"/>
            <a:ext cx="3547068" cy="52822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6"/>
          <p:cNvSpPr>
            <a:spLocks noChangeArrowheads="1"/>
          </p:cNvSpPr>
          <p:nvPr/>
        </p:nvSpPr>
        <p:spPr bwMode="auto">
          <a:xfrm>
            <a:off x="908251" y="2250831"/>
            <a:ext cx="1824063" cy="3178424"/>
          </a:xfrm>
          <a:prstGeom prst="rect">
            <a:avLst/>
          </a:prstGeom>
          <a:gradFill rotWithShape="0">
            <a:gsLst>
              <a:gs pos="0">
                <a:srgbClr val="A4C1FF"/>
              </a:gs>
              <a:gs pos="100000">
                <a:srgbClr val="3E7FCC"/>
              </a:gs>
            </a:gsLst>
            <a:lin ang="5400000" scaled="1"/>
          </a:gradFill>
          <a:ln w="9360" cap="flat">
            <a:solidFill>
              <a:srgbClr val="4A7EBB"/>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0823" rIns="81646" bIns="40823" anchor="ctr"/>
          <a:lstStyle>
            <a:lvl1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000000"/>
                </a:solidFill>
                <a:latin typeface="Arial" panose="020B0604020202090204" pitchFamily="34" charset="0"/>
                <a:ea typeface="宋体" panose="02010600030101010101" pitchFamily="2" charset="-122"/>
              </a:defRPr>
            </a:lvl1pPr>
            <a:lvl2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000000"/>
                </a:solidFill>
                <a:latin typeface="Arial" panose="020B0604020202090204" pitchFamily="34" charset="0"/>
                <a:ea typeface="宋体" panose="02010600030101010101" pitchFamily="2" charset="-122"/>
              </a:defRPr>
            </a:lvl2pPr>
            <a:lvl3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000000"/>
                </a:solidFill>
                <a:latin typeface="Arial" panose="020B0604020202090204" pitchFamily="34" charset="0"/>
                <a:ea typeface="宋体" panose="02010600030101010101" pitchFamily="2" charset="-122"/>
              </a:defRPr>
            </a:lvl3pPr>
            <a:lvl4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000000"/>
                </a:solidFill>
                <a:latin typeface="Arial" panose="020B0604020202090204" pitchFamily="34" charset="0"/>
                <a:ea typeface="宋体" panose="02010600030101010101" pitchFamily="2" charset="-122"/>
              </a:defRPr>
            </a:lvl4pPr>
            <a:lvl5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000000"/>
                </a:solidFill>
                <a:latin typeface="Arial" panose="020B0604020202090204" pitchFamily="34" charset="0"/>
                <a:ea typeface="宋体" panose="02010600030101010101" pitchFamily="2" charset="-122"/>
              </a:defRPr>
            </a:lvl5pPr>
            <a:lvl6pPr marL="2514600" indent="-228600" defTabSz="44958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000000"/>
                </a:solidFill>
                <a:latin typeface="Arial" panose="020B0604020202090204" pitchFamily="34" charset="0"/>
                <a:ea typeface="宋体" panose="02010600030101010101" pitchFamily="2" charset="-122"/>
              </a:defRPr>
            </a:lvl6pPr>
            <a:lvl7pPr marL="2971800" indent="-228600" defTabSz="44958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000000"/>
                </a:solidFill>
                <a:latin typeface="Arial" panose="020B0604020202090204" pitchFamily="34" charset="0"/>
                <a:ea typeface="宋体" panose="02010600030101010101" pitchFamily="2" charset="-122"/>
              </a:defRPr>
            </a:lvl7pPr>
            <a:lvl8pPr marL="3429000" indent="-228600" defTabSz="44958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000000"/>
                </a:solidFill>
                <a:latin typeface="Arial" panose="020B0604020202090204" pitchFamily="34" charset="0"/>
                <a:ea typeface="宋体" panose="02010600030101010101" pitchFamily="2" charset="-122"/>
              </a:defRPr>
            </a:lvl8pPr>
            <a:lvl9pPr marL="3886200" indent="-228600" defTabSz="44958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000000"/>
                </a:solidFill>
                <a:latin typeface="Arial" panose="020B0604020202090204" pitchFamily="34" charset="0"/>
                <a:ea typeface="宋体" panose="02010600030101010101" pitchFamily="2" charset="-122"/>
              </a:defRPr>
            </a:lvl9pPr>
          </a:lstStyle>
          <a:p>
            <a:pPr algn="ctr" hangingPunct="1">
              <a:lnSpc>
                <a:spcPct val="100000"/>
              </a:lnSpc>
              <a:buClrTx/>
              <a:buFontTx/>
              <a:buNone/>
            </a:pPr>
            <a:r>
              <a:rPr lang="en-CA" altLang="en-US" sz="2175" dirty="0">
                <a:solidFill>
                  <a:srgbClr val="FFFFFF"/>
                </a:solidFill>
                <a:latin typeface="Calibri" panose="020F0502020204030204" pitchFamily="34" charset="0"/>
              </a:rPr>
              <a:t>More time spent on Internet with Mobile than with desktops</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265238"/>
          </a:xfrm>
        </p:spPr>
        <p:txBody>
          <a:bodyPr/>
          <a:lstStyle/>
          <a:p>
            <a:r>
              <a:rPr lang="en-US" dirty="0"/>
              <a:t>Issues in QA for OER</a:t>
            </a:r>
          </a:p>
        </p:txBody>
      </p:sp>
      <p:sp>
        <p:nvSpPr>
          <p:cNvPr id="3" name="Content Placeholder 2"/>
          <p:cNvSpPr>
            <a:spLocks noGrp="1"/>
          </p:cNvSpPr>
          <p:nvPr>
            <p:ph idx="1"/>
          </p:nvPr>
        </p:nvSpPr>
        <p:spPr>
          <a:xfrm>
            <a:off x="1905001" y="1600200"/>
            <a:ext cx="5095875" cy="4572000"/>
          </a:xfrm>
        </p:spPr>
        <p:txBody>
          <a:bodyPr>
            <a:normAutofit fontScale="92500" lnSpcReduction="10000"/>
          </a:bodyPr>
          <a:lstStyle/>
          <a:p>
            <a:r>
              <a:rPr lang="en-US" sz="3600" dirty="0"/>
              <a:t>Who is responsible for the quality of repurposed content?</a:t>
            </a:r>
          </a:p>
          <a:p>
            <a:r>
              <a:rPr lang="en-US" sz="3600" dirty="0"/>
              <a:t>How do institutions ensure the integrity of content?</a:t>
            </a:r>
          </a:p>
          <a:p>
            <a:r>
              <a:rPr lang="en-US" sz="3600" dirty="0"/>
              <a:t>How are copyright issues addressed?</a:t>
            </a:r>
          </a:p>
          <a:p>
            <a:r>
              <a:rPr lang="en-US" sz="3600" dirty="0"/>
              <a:t>Is the content easily accessible?</a:t>
            </a:r>
          </a:p>
        </p:txBody>
      </p:sp>
      <p:pic>
        <p:nvPicPr>
          <p:cNvPr id="15365" name="Picture 5" descr="\\06-CLS-01\Users\DTremblay\Desktop\QA hand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3462" y="2441322"/>
            <a:ext cx="3551138" cy="50834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p:cNvSpPr>
            <a:spLocks noGrp="1" noChangeArrowheads="1"/>
          </p:cNvSpPr>
          <p:nvPr>
            <p:ph type="title" idx="4294967295"/>
          </p:nvPr>
        </p:nvSpPr>
        <p:spPr>
          <a:xfrm>
            <a:off x="1931084" y="239066"/>
            <a:ext cx="8475289" cy="1144921"/>
          </a:xfrm>
        </p:spPr>
        <p:txBody>
          <a:bodyPr vert="horz" lIns="91440" tIns="43109" rIns="91440" bIns="45720" rtlCol="0" anchor="ctr">
            <a:normAutofit/>
          </a:bodyPr>
          <a:lstStyle/>
          <a:p>
            <a:pPr>
              <a:tabLst>
                <a:tab pos="0" algn="l"/>
                <a:tab pos="405765" algn="l"/>
                <a:tab pos="813435" algn="l"/>
                <a:tab pos="1221105" algn="l"/>
                <a:tab pos="1628775" algn="l"/>
                <a:tab pos="2035810" algn="l"/>
                <a:tab pos="2443480" algn="l"/>
                <a:tab pos="2851150" algn="l"/>
                <a:tab pos="3258820" algn="l"/>
                <a:tab pos="3666490" algn="l"/>
                <a:tab pos="4074160" algn="l"/>
                <a:tab pos="4481830" algn="l"/>
                <a:tab pos="4888865" algn="l"/>
                <a:tab pos="5296535" algn="l"/>
                <a:tab pos="5704205" algn="l"/>
                <a:tab pos="6111875" algn="l"/>
                <a:tab pos="6519545" algn="l"/>
                <a:tab pos="6927215" algn="l"/>
                <a:tab pos="7334250" algn="l"/>
                <a:tab pos="7741920" algn="l"/>
                <a:tab pos="8149590" algn="l"/>
              </a:tabLst>
            </a:pPr>
            <a:r>
              <a:rPr lang="en-CA" altLang="en-US" sz="4900" b="1" dirty="0">
                <a:solidFill>
                  <a:srgbClr val="FF3333"/>
                </a:solidFill>
                <a:latin typeface="Times New Roman" panose="02020603050405020304" pitchFamily="18" charset="0"/>
                <a:cs typeface="Times New Roman" panose="02020603050405020304" pitchFamily="18" charset="0"/>
              </a:rPr>
              <a:t>What are Micro-courses?</a:t>
            </a:r>
          </a:p>
        </p:txBody>
      </p:sp>
      <p:sp>
        <p:nvSpPr>
          <p:cNvPr id="132099" name="Rectangle 2"/>
          <p:cNvSpPr>
            <a:spLocks noGrp="1" noChangeArrowheads="1"/>
          </p:cNvSpPr>
          <p:nvPr>
            <p:ph type="body" idx="4294967295"/>
          </p:nvPr>
        </p:nvSpPr>
        <p:spPr>
          <a:xfrm>
            <a:off x="755406" y="2136465"/>
            <a:ext cx="8229024" cy="4526396"/>
          </a:xfrm>
        </p:spPr>
        <p:txBody>
          <a:bodyPr/>
          <a:lstStyle/>
          <a:p>
            <a:pPr marL="384810" indent="-289560">
              <a:buSzPct val="45000"/>
              <a:buFont typeface="Wingdings" panose="05000000000000000000" pitchFamily="2" charset="2"/>
              <a:buChar char=""/>
              <a:tabLst>
                <a:tab pos="384175" algn="l"/>
                <a:tab pos="479425" algn="l"/>
                <a:tab pos="887095" algn="l"/>
                <a:tab pos="1294130" algn="l"/>
                <a:tab pos="1701800" algn="l"/>
                <a:tab pos="2109470" algn="l"/>
                <a:tab pos="2517140" algn="l"/>
                <a:tab pos="2924810" algn="l"/>
                <a:tab pos="3332480" algn="l"/>
                <a:tab pos="3739515" algn="l"/>
                <a:tab pos="4147185" algn="l"/>
                <a:tab pos="4554855" algn="l"/>
                <a:tab pos="4962525" algn="l"/>
                <a:tab pos="5370195" algn="l"/>
                <a:tab pos="5777865" algn="l"/>
                <a:tab pos="6185535" algn="l"/>
                <a:tab pos="6592570" algn="l"/>
                <a:tab pos="7000240" algn="l"/>
                <a:tab pos="7407910" algn="l"/>
                <a:tab pos="7815580" algn="l"/>
                <a:tab pos="8223250" algn="l"/>
              </a:tabLst>
            </a:pPr>
            <a:r>
              <a:rPr lang="en-CA" altLang="en-US" sz="3600" dirty="0"/>
              <a:t> </a:t>
            </a:r>
            <a:r>
              <a:rPr lang="en-CA" altLang="en-US" sz="3600" b="1" dirty="0"/>
              <a:t>Short courses</a:t>
            </a:r>
          </a:p>
          <a:p>
            <a:pPr marL="384810" indent="-289560">
              <a:buSzPct val="45000"/>
              <a:buFont typeface="Wingdings" panose="05000000000000000000" pitchFamily="2" charset="2"/>
              <a:buChar char=""/>
              <a:tabLst>
                <a:tab pos="384175" algn="l"/>
                <a:tab pos="479425" algn="l"/>
                <a:tab pos="887095" algn="l"/>
                <a:tab pos="1294130" algn="l"/>
                <a:tab pos="1701800" algn="l"/>
                <a:tab pos="2109470" algn="l"/>
                <a:tab pos="2517140" algn="l"/>
                <a:tab pos="2924810" algn="l"/>
                <a:tab pos="3332480" algn="l"/>
                <a:tab pos="3739515" algn="l"/>
                <a:tab pos="4147185" algn="l"/>
                <a:tab pos="4554855" algn="l"/>
                <a:tab pos="4962525" algn="l"/>
                <a:tab pos="5370195" algn="l"/>
                <a:tab pos="5777865" algn="l"/>
                <a:tab pos="6185535" algn="l"/>
                <a:tab pos="6592570" algn="l"/>
                <a:tab pos="7000240" algn="l"/>
                <a:tab pos="7407910" algn="l"/>
                <a:tab pos="7815580" algn="l"/>
                <a:tab pos="8223250" algn="l"/>
              </a:tabLst>
            </a:pPr>
            <a:r>
              <a:rPr lang="en-CA" altLang="en-US" sz="3600" b="1" dirty="0"/>
              <a:t>Narrowly focused</a:t>
            </a:r>
          </a:p>
          <a:p>
            <a:pPr marL="384810" indent="-289560">
              <a:buSzPct val="45000"/>
              <a:buFont typeface="Wingdings" panose="05000000000000000000" pitchFamily="2" charset="2"/>
              <a:buChar char=""/>
              <a:tabLst>
                <a:tab pos="384175" algn="l"/>
                <a:tab pos="479425" algn="l"/>
                <a:tab pos="887095" algn="l"/>
                <a:tab pos="1294130" algn="l"/>
                <a:tab pos="1701800" algn="l"/>
                <a:tab pos="2109470" algn="l"/>
                <a:tab pos="2517140" algn="l"/>
                <a:tab pos="2924810" algn="l"/>
                <a:tab pos="3332480" algn="l"/>
                <a:tab pos="3739515" algn="l"/>
                <a:tab pos="4147185" algn="l"/>
                <a:tab pos="4554855" algn="l"/>
                <a:tab pos="4962525" algn="l"/>
                <a:tab pos="5370195" algn="l"/>
                <a:tab pos="5777865" algn="l"/>
                <a:tab pos="6185535" algn="l"/>
                <a:tab pos="6592570" algn="l"/>
                <a:tab pos="7000240" algn="l"/>
                <a:tab pos="7407910" algn="l"/>
                <a:tab pos="7815580" algn="l"/>
                <a:tab pos="8223250" algn="l"/>
              </a:tabLst>
            </a:pPr>
            <a:r>
              <a:rPr lang="en-CA" altLang="en-US" sz="3600" b="1" dirty="0"/>
              <a:t>Competency-based</a:t>
            </a:r>
          </a:p>
          <a:p>
            <a:pPr marL="95250" indent="0">
              <a:buSzPct val="45000"/>
              <a:buNone/>
              <a:tabLst>
                <a:tab pos="384175" algn="l"/>
                <a:tab pos="479425" algn="l"/>
                <a:tab pos="887095" algn="l"/>
                <a:tab pos="1294130" algn="l"/>
                <a:tab pos="1701800" algn="l"/>
                <a:tab pos="2109470" algn="l"/>
                <a:tab pos="2517140" algn="l"/>
                <a:tab pos="2924810" algn="l"/>
                <a:tab pos="3332480" algn="l"/>
                <a:tab pos="3739515" algn="l"/>
                <a:tab pos="4147185" algn="l"/>
                <a:tab pos="4554855" algn="l"/>
                <a:tab pos="4962525" algn="l"/>
                <a:tab pos="5370195" algn="l"/>
                <a:tab pos="5777865" algn="l"/>
                <a:tab pos="6185535" algn="l"/>
                <a:tab pos="6592570" algn="l"/>
                <a:tab pos="7000240" algn="l"/>
                <a:tab pos="7407910" algn="l"/>
                <a:tab pos="7815580" algn="l"/>
                <a:tab pos="8223250" algn="l"/>
              </a:tabLst>
            </a:pPr>
            <a:endParaRPr lang="en-CA" altLang="en-US" sz="3600" b="1" dirty="0"/>
          </a:p>
          <a:p>
            <a:pPr marL="95250" indent="0">
              <a:buSzPct val="45000"/>
              <a:buNone/>
              <a:tabLst>
                <a:tab pos="384175" algn="l"/>
                <a:tab pos="479425" algn="l"/>
                <a:tab pos="887095" algn="l"/>
                <a:tab pos="1294130" algn="l"/>
                <a:tab pos="1701800" algn="l"/>
                <a:tab pos="2109470" algn="l"/>
                <a:tab pos="2517140" algn="l"/>
                <a:tab pos="2924810" algn="l"/>
                <a:tab pos="3332480" algn="l"/>
                <a:tab pos="3739515" algn="l"/>
                <a:tab pos="4147185" algn="l"/>
                <a:tab pos="4554855" algn="l"/>
                <a:tab pos="4962525" algn="l"/>
                <a:tab pos="5370195" algn="l"/>
                <a:tab pos="5777865" algn="l"/>
                <a:tab pos="6185535" algn="l"/>
                <a:tab pos="6592570" algn="l"/>
                <a:tab pos="7000240" algn="l"/>
                <a:tab pos="7407910" algn="l"/>
                <a:tab pos="7815580" algn="l"/>
                <a:tab pos="8223250" algn="l"/>
              </a:tabLst>
            </a:pPr>
            <a:endParaRPr lang="en-CA" altLang="en-US" sz="3600" b="1" dirty="0"/>
          </a:p>
          <a:p>
            <a:pPr marL="95250" indent="0">
              <a:buSzPct val="45000"/>
              <a:buNone/>
              <a:tabLst>
                <a:tab pos="384175" algn="l"/>
                <a:tab pos="479425" algn="l"/>
                <a:tab pos="887095" algn="l"/>
                <a:tab pos="1294130" algn="l"/>
                <a:tab pos="1701800" algn="l"/>
                <a:tab pos="2109470" algn="l"/>
                <a:tab pos="2517140" algn="l"/>
                <a:tab pos="2924810" algn="l"/>
                <a:tab pos="3332480" algn="l"/>
                <a:tab pos="3739515" algn="l"/>
                <a:tab pos="4147185" algn="l"/>
                <a:tab pos="4554855" algn="l"/>
                <a:tab pos="4962525" algn="l"/>
                <a:tab pos="5370195" algn="l"/>
                <a:tab pos="5777865" algn="l"/>
                <a:tab pos="6185535" algn="l"/>
                <a:tab pos="6592570" algn="l"/>
                <a:tab pos="7000240" algn="l"/>
                <a:tab pos="7407910" algn="l"/>
                <a:tab pos="7815580" algn="l"/>
                <a:tab pos="8223250" algn="l"/>
              </a:tabLst>
            </a:pPr>
            <a:r>
              <a:rPr lang="en-CA" altLang="en-US" sz="3600" b="1" dirty="0">
                <a:solidFill>
                  <a:schemeClr val="accent1"/>
                </a:solidFill>
              </a:rPr>
              <a:t>Can they be laddered for credit?</a:t>
            </a:r>
          </a:p>
          <a:p>
            <a:pPr marL="384810" indent="-289560">
              <a:buSzPct val="45000"/>
              <a:buFont typeface="Wingdings" panose="05000000000000000000" pitchFamily="2" charset="2"/>
              <a:buChar char=""/>
              <a:tabLst>
                <a:tab pos="384175" algn="l"/>
                <a:tab pos="479425" algn="l"/>
                <a:tab pos="887095" algn="l"/>
                <a:tab pos="1294130" algn="l"/>
                <a:tab pos="1701800" algn="l"/>
                <a:tab pos="2109470" algn="l"/>
                <a:tab pos="2517140" algn="l"/>
                <a:tab pos="2924810" algn="l"/>
                <a:tab pos="3332480" algn="l"/>
                <a:tab pos="3739515" algn="l"/>
                <a:tab pos="4147185" algn="l"/>
                <a:tab pos="4554855" algn="l"/>
                <a:tab pos="4962525" algn="l"/>
                <a:tab pos="5370195" algn="l"/>
                <a:tab pos="5777865" algn="l"/>
                <a:tab pos="6185535" algn="l"/>
                <a:tab pos="6592570" algn="l"/>
                <a:tab pos="7000240" algn="l"/>
                <a:tab pos="7407910" algn="l"/>
                <a:tab pos="7815580" algn="l"/>
                <a:tab pos="8223250" algn="l"/>
              </a:tabLst>
            </a:pPr>
            <a:endParaRPr lang="en-CA" altLang="en-US" b="1" dirty="0"/>
          </a:p>
          <a:p>
            <a:pPr marL="384810" indent="-289560">
              <a:buSzPct val="45000"/>
              <a:buFont typeface="Wingdings" panose="05000000000000000000" pitchFamily="2" charset="2"/>
              <a:buChar char=""/>
              <a:tabLst>
                <a:tab pos="384175" algn="l"/>
                <a:tab pos="479425" algn="l"/>
                <a:tab pos="887095" algn="l"/>
                <a:tab pos="1294130" algn="l"/>
                <a:tab pos="1701800" algn="l"/>
                <a:tab pos="2109470" algn="l"/>
                <a:tab pos="2517140" algn="l"/>
                <a:tab pos="2924810" algn="l"/>
                <a:tab pos="3332480" algn="l"/>
                <a:tab pos="3739515" algn="l"/>
                <a:tab pos="4147185" algn="l"/>
                <a:tab pos="4554855" algn="l"/>
                <a:tab pos="4962525" algn="l"/>
                <a:tab pos="5370195" algn="l"/>
                <a:tab pos="5777865" algn="l"/>
                <a:tab pos="6185535" algn="l"/>
                <a:tab pos="6592570" algn="l"/>
                <a:tab pos="7000240" algn="l"/>
                <a:tab pos="7407910" algn="l"/>
                <a:tab pos="7815580" algn="l"/>
                <a:tab pos="8223250" algn="l"/>
              </a:tabLst>
            </a:pPr>
            <a:endParaRPr lang="en-CA" altLang="en-US" b="1" dirty="0"/>
          </a:p>
        </p:txBody>
      </p:sp>
      <p:pic>
        <p:nvPicPr>
          <p:cNvPr id="34820" name="Picture 4" descr="OE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0454" y="1383987"/>
            <a:ext cx="3892726" cy="38927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p:nvPr/>
        </p:nvSpPr>
        <p:spPr>
          <a:xfrm>
            <a:off x="869627" y="424338"/>
            <a:ext cx="8178800" cy="1325563"/>
          </a:xfrm>
          <a:prstGeom prst="rect">
            <a:avLst/>
          </a:prstGeom>
          <a:effectLst/>
        </p:spPr>
        <p:txBody>
          <a:bodyPr vert="horz" lIns="91440" tIns="45720" rIns="91440" bIns="45720" rtlCol="0" anchor="ctr">
            <a:normAutofit fontScale="925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cap="none" dirty="0"/>
              <a:t>Micro-credentials: skilling</a:t>
            </a:r>
            <a:br>
              <a:rPr lang="en-US" sz="4800" b="1" cap="none" dirty="0"/>
            </a:br>
            <a:r>
              <a:rPr lang="en-US" sz="4800" b="1" cap="none" dirty="0"/>
              <a:t>and reskilling</a:t>
            </a:r>
          </a:p>
        </p:txBody>
      </p:sp>
      <p:graphicFrame>
        <p:nvGraphicFramePr>
          <p:cNvPr id="8" name="Content Placeholder 4"/>
          <p:cNvGraphicFramePr/>
          <p:nvPr/>
        </p:nvGraphicFramePr>
        <p:xfrm>
          <a:off x="1259840" y="690881"/>
          <a:ext cx="9154160" cy="5079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1828800" y="4438911"/>
            <a:ext cx="2148840" cy="119888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90204" pitchFamily="34" charset="0"/>
              <a:buChar char="•"/>
              <a:defRPr/>
            </a:pPr>
            <a:r>
              <a:rPr kumimoji="0" lang="en-US" sz="1800" b="0" i="0" u="none" strike="noStrike" kern="1200" cap="none" spc="0" normalizeH="0" baseline="0" noProof="0" dirty="0">
                <a:ln>
                  <a:noFill/>
                </a:ln>
                <a:effectLst/>
                <a:uLnTx/>
                <a:uFillTx/>
                <a:latin typeface="Calibri" panose="020F0502020204030204"/>
                <a:ea typeface="+mn-ea"/>
                <a:cs typeface="+mn-cs"/>
              </a:rPr>
              <a:t>Short duration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90204" pitchFamily="34" charset="0"/>
              <a:buChar char="•"/>
              <a:defRPr/>
            </a:pPr>
            <a:r>
              <a:rPr kumimoji="0" lang="en-US" sz="1800" b="0" i="0" u="none" strike="noStrike" kern="1200" cap="none" spc="0" normalizeH="0" baseline="0" noProof="0" dirty="0">
                <a:ln>
                  <a:noFill/>
                </a:ln>
                <a:effectLst/>
                <a:uLnTx/>
                <a:uFillTx/>
                <a:latin typeface="Calibri" panose="020F0502020204030204"/>
                <a:ea typeface="+mn-ea"/>
                <a:cs typeface="+mn-cs"/>
              </a:rPr>
              <a:t>Modular approach</a:t>
            </a:r>
          </a:p>
          <a:p>
            <a:pPr marL="285750" marR="0" lvl="0" indent="-285750" algn="l" defTabSz="914400" rtl="0" eaLnBrk="1" fontAlgn="auto" latinLnBrk="0" hangingPunct="1">
              <a:lnSpc>
                <a:spcPct val="100000"/>
              </a:lnSpc>
              <a:spcBef>
                <a:spcPts val="0"/>
              </a:spcBef>
              <a:spcAft>
                <a:spcPts val="0"/>
              </a:spcAft>
              <a:buClrTx/>
              <a:buSzTx/>
              <a:buFont typeface="Arial" panose="020B0604020202090204" pitchFamily="34" charset="0"/>
              <a:buChar char="•"/>
              <a:defRPr/>
            </a:pPr>
            <a:r>
              <a:rPr kumimoji="0" lang="en-US" sz="1800" b="0" i="0" u="none" strike="noStrike" kern="1200" cap="none" spc="0" normalizeH="0" baseline="0" noProof="0" dirty="0">
                <a:ln>
                  <a:noFill/>
                </a:ln>
                <a:effectLst/>
                <a:uLnTx/>
                <a:uFillTx/>
                <a:latin typeface="Calibri" panose="020F0502020204030204"/>
                <a:ea typeface="+mn-ea"/>
                <a:cs typeface="+mn-cs"/>
              </a:rPr>
              <a:t>Skills based</a:t>
            </a:r>
          </a:p>
        </p:txBody>
      </p:sp>
      <p:sp>
        <p:nvSpPr>
          <p:cNvPr id="10" name="TextBox 9"/>
          <p:cNvSpPr txBox="1"/>
          <p:nvPr/>
        </p:nvSpPr>
        <p:spPr>
          <a:xfrm>
            <a:off x="4094480" y="4438910"/>
            <a:ext cx="2225040" cy="14763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90204" pitchFamily="34" charset="0"/>
              <a:buChar char="•"/>
              <a:defRPr/>
            </a:pPr>
            <a:r>
              <a:rPr kumimoji="0" lang="en-US" sz="1800" b="0" i="0" u="none" strike="noStrike" kern="1200" cap="none" spc="0" normalizeH="0" baseline="0" noProof="0" dirty="0">
                <a:ln>
                  <a:noFill/>
                </a:ln>
                <a:effectLst/>
                <a:uLnTx/>
                <a:uFillTx/>
                <a:latin typeface="Calibri" panose="020F0502020204030204"/>
                <a:ea typeface="+mn-ea"/>
                <a:cs typeface="+mn-cs"/>
              </a:rPr>
              <a:t>Community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90204" pitchFamily="34" charset="0"/>
              <a:buChar char="•"/>
              <a:defRPr/>
            </a:pPr>
            <a:r>
              <a:rPr kumimoji="0" lang="en-US" sz="1800" b="0" i="0" u="none" strike="noStrike" kern="1200" cap="none" spc="0" normalizeH="0" baseline="0" noProof="0" dirty="0">
                <a:ln>
                  <a:noFill/>
                </a:ln>
                <a:effectLst/>
                <a:uLnTx/>
                <a:uFillTx/>
                <a:latin typeface="Calibri" panose="020F0502020204030204"/>
                <a:ea typeface="+mn-ea"/>
                <a:cs typeface="+mn-cs"/>
              </a:rPr>
              <a:t>Self-paced</a:t>
            </a:r>
          </a:p>
          <a:p>
            <a:pPr marL="285750" marR="0" lvl="0" indent="-285750" algn="l" defTabSz="914400" rtl="0" eaLnBrk="1" fontAlgn="auto" latinLnBrk="0" hangingPunct="1">
              <a:lnSpc>
                <a:spcPct val="100000"/>
              </a:lnSpc>
              <a:spcBef>
                <a:spcPts val="0"/>
              </a:spcBef>
              <a:spcAft>
                <a:spcPts val="0"/>
              </a:spcAft>
              <a:buClrTx/>
              <a:buSzTx/>
              <a:buFont typeface="Arial" panose="020B0604020202090204" pitchFamily="34" charset="0"/>
              <a:buChar char="•"/>
              <a:defRPr/>
            </a:pPr>
            <a:r>
              <a:rPr kumimoji="0" lang="en-US" sz="1800" b="0" i="0" u="none" strike="noStrike" kern="1200" cap="none" spc="0" normalizeH="0" baseline="0" noProof="0" dirty="0">
                <a:ln>
                  <a:noFill/>
                </a:ln>
                <a:effectLst/>
                <a:uLnTx/>
                <a:uFillTx/>
                <a:latin typeface="Calibri" panose="020F0502020204030204"/>
                <a:ea typeface="+mn-ea"/>
                <a:cs typeface="+mn-cs"/>
              </a:rPr>
              <a:t>Mentoring support</a:t>
            </a:r>
          </a:p>
        </p:txBody>
      </p:sp>
      <p:sp>
        <p:nvSpPr>
          <p:cNvPr id="11" name="TextBox 10"/>
          <p:cNvSpPr txBox="1"/>
          <p:nvPr/>
        </p:nvSpPr>
        <p:spPr>
          <a:xfrm>
            <a:off x="6319520" y="4438910"/>
            <a:ext cx="1910080" cy="119888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90204" pitchFamily="34" charset="0"/>
              <a:buChar char="•"/>
              <a:defRPr/>
            </a:pPr>
            <a:r>
              <a:rPr kumimoji="0" lang="en-US" sz="1800" b="0" i="0" u="none" strike="noStrike" kern="1200" cap="none" spc="0" normalizeH="0" baseline="0" noProof="0" dirty="0">
                <a:ln>
                  <a:noFill/>
                </a:ln>
                <a:effectLst/>
                <a:uLnTx/>
                <a:uFillTx/>
                <a:latin typeface="Calibri" panose="020F0502020204030204"/>
                <a:ea typeface="+mn-ea"/>
                <a:cs typeface="+mn-cs"/>
              </a:rPr>
              <a:t>Verifiable credential</a:t>
            </a:r>
          </a:p>
          <a:p>
            <a:pPr marL="285750" marR="0" lvl="0" indent="-285750" algn="l" defTabSz="914400" rtl="0" eaLnBrk="1" fontAlgn="auto" latinLnBrk="0" hangingPunct="1">
              <a:lnSpc>
                <a:spcPct val="100000"/>
              </a:lnSpc>
              <a:spcBef>
                <a:spcPts val="0"/>
              </a:spcBef>
              <a:spcAft>
                <a:spcPts val="0"/>
              </a:spcAft>
              <a:buClrTx/>
              <a:buSzTx/>
              <a:buFont typeface="Arial" panose="020B0604020202090204" pitchFamily="34" charset="0"/>
              <a:buChar char="•"/>
              <a:defRPr/>
            </a:pPr>
            <a:r>
              <a:rPr kumimoji="0" lang="en-US" sz="1800" b="0" i="0" u="none" strike="noStrike" kern="1200" cap="none" spc="0" normalizeH="0" baseline="0" noProof="0" dirty="0">
                <a:ln>
                  <a:noFill/>
                </a:ln>
                <a:effectLst/>
                <a:uLnTx/>
                <a:uFillTx/>
                <a:latin typeface="Calibri" panose="020F0502020204030204"/>
                <a:ea typeface="+mn-ea"/>
                <a:cs typeface="+mn-cs"/>
              </a:rPr>
              <a:t>Project-based</a:t>
            </a:r>
          </a:p>
        </p:txBody>
      </p:sp>
      <p:sp>
        <p:nvSpPr>
          <p:cNvPr id="12" name="TextBox 11"/>
          <p:cNvSpPr txBox="1"/>
          <p:nvPr/>
        </p:nvSpPr>
        <p:spPr>
          <a:xfrm>
            <a:off x="8432800" y="4438909"/>
            <a:ext cx="2021840" cy="14763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90204" pitchFamily="34" charset="0"/>
              <a:buChar char="•"/>
              <a:defRPr/>
            </a:pPr>
            <a:r>
              <a:rPr kumimoji="0" lang="en-US" sz="1800" b="0" i="0" u="none" strike="noStrike" kern="1200" cap="none" spc="0" normalizeH="0" baseline="0" noProof="0" dirty="0">
                <a:ln>
                  <a:noFill/>
                </a:ln>
                <a:effectLst/>
                <a:uLnTx/>
                <a:uFillTx/>
                <a:latin typeface="Calibri" panose="020F0502020204030204"/>
                <a:ea typeface="+mn-ea"/>
                <a:cs typeface="+mn-cs"/>
              </a:rPr>
              <a:t>Job-ready</a:t>
            </a:r>
          </a:p>
          <a:p>
            <a:pPr marL="285750" marR="0" lvl="0" indent="-285750" algn="l" defTabSz="914400" rtl="0" eaLnBrk="1" fontAlgn="auto" latinLnBrk="0" hangingPunct="1">
              <a:lnSpc>
                <a:spcPct val="100000"/>
              </a:lnSpc>
              <a:spcBef>
                <a:spcPts val="0"/>
              </a:spcBef>
              <a:spcAft>
                <a:spcPts val="0"/>
              </a:spcAft>
              <a:buClrTx/>
              <a:buSzTx/>
              <a:buFont typeface="Arial" panose="020B0604020202090204" pitchFamily="34" charset="0"/>
              <a:buChar char="•"/>
              <a:defRPr/>
            </a:pPr>
            <a:r>
              <a:rPr kumimoji="0" lang="en-US" sz="1800" b="0" i="0" u="none" strike="noStrike" kern="1200" cap="none" spc="0" normalizeH="0" baseline="0" noProof="0" dirty="0">
                <a:ln>
                  <a:noFill/>
                </a:ln>
                <a:effectLst/>
                <a:uLnTx/>
                <a:uFillTx/>
                <a:latin typeface="Calibri" panose="020F0502020204030204"/>
                <a:ea typeface="+mn-ea"/>
                <a:cs typeface="+mn-cs"/>
              </a:rPr>
              <a:t>Reduced cost</a:t>
            </a:r>
          </a:p>
          <a:p>
            <a:pPr marL="285750" marR="0" lvl="0" indent="-285750" algn="l" defTabSz="914400" rtl="0" eaLnBrk="1" fontAlgn="auto" latinLnBrk="0" hangingPunct="1">
              <a:lnSpc>
                <a:spcPct val="100000"/>
              </a:lnSpc>
              <a:spcBef>
                <a:spcPts val="0"/>
              </a:spcBef>
              <a:spcAft>
                <a:spcPts val="0"/>
              </a:spcAft>
              <a:buClrTx/>
              <a:buSzTx/>
              <a:buFont typeface="Arial" panose="020B0604020202090204" pitchFamily="34" charset="0"/>
              <a:buChar char="•"/>
              <a:defRPr/>
            </a:pPr>
            <a:r>
              <a:rPr kumimoji="0" lang="en-US" sz="1800" b="0" i="0" u="none" strike="noStrike" kern="1200" cap="none" spc="0" normalizeH="0" baseline="0" noProof="0" dirty="0">
                <a:ln>
                  <a:noFill/>
                </a:ln>
                <a:effectLst/>
                <a:uLnTx/>
                <a:uFillTx/>
                <a:latin typeface="Calibri" panose="020F0502020204030204"/>
                <a:ea typeface="+mn-ea"/>
                <a:cs typeface="+mn-cs"/>
              </a:rPr>
              <a:t>Blended with F2F for formal degree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we need Micro-Credentials?</a:t>
            </a:r>
          </a:p>
        </p:txBody>
      </p:sp>
      <p:sp>
        <p:nvSpPr>
          <p:cNvPr id="3" name="Text Placeholder 2"/>
          <p:cNvSpPr>
            <a:spLocks noGrp="1"/>
          </p:cNvSpPr>
          <p:nvPr>
            <p:ph idx="1"/>
          </p:nvPr>
        </p:nvSpPr>
        <p:spPr/>
        <p:txBody>
          <a:bodyPr/>
          <a:lstStyle/>
          <a:p>
            <a:r>
              <a:rPr lang="en-US" dirty="0"/>
              <a:t>Demand for short flexible courses from </a:t>
            </a:r>
            <a:r>
              <a:rPr lang="en-US" b="1" dirty="0"/>
              <a:t>learners</a:t>
            </a:r>
          </a:p>
          <a:p>
            <a:r>
              <a:rPr lang="en-US" dirty="0"/>
              <a:t>Need to fill skills gaps by upskilling and reskilling the </a:t>
            </a:r>
            <a:r>
              <a:rPr lang="en-US" b="1" dirty="0"/>
              <a:t>workforce</a:t>
            </a:r>
          </a:p>
          <a:p>
            <a:r>
              <a:rPr lang="en-US" dirty="0"/>
              <a:t>Need for verified skills based credentials from </a:t>
            </a:r>
            <a:r>
              <a:rPr lang="en-US" b="1" dirty="0"/>
              <a:t>industry/employers</a:t>
            </a:r>
            <a:r>
              <a:rPr lang="en-US" dirty="0"/>
              <a:t>.</a:t>
            </a:r>
          </a:p>
          <a:p>
            <a:r>
              <a:rPr lang="en-US" dirty="0"/>
              <a:t>‘skills, rather than occupations or qualifications, form the job currency of the future’ (Deloitte, 2019)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p:cNvSpPr>
            <a:spLocks noGrp="1" noChangeArrowheads="1"/>
          </p:cNvSpPr>
          <p:nvPr>
            <p:ph type="title" idx="4294967295"/>
          </p:nvPr>
        </p:nvSpPr>
        <p:spPr>
          <a:xfrm>
            <a:off x="1931084" y="239066"/>
            <a:ext cx="8475289" cy="1144921"/>
          </a:xfrm>
        </p:spPr>
        <p:txBody>
          <a:bodyPr vert="horz" lIns="91440" tIns="43109" rIns="91440" bIns="45720" rtlCol="0" anchor="ctr">
            <a:normAutofit fontScale="90000"/>
          </a:bodyPr>
          <a:lstStyle/>
          <a:p>
            <a:pPr>
              <a:tabLst>
                <a:tab pos="0" algn="l"/>
                <a:tab pos="405765" algn="l"/>
                <a:tab pos="813435" algn="l"/>
                <a:tab pos="1221105" algn="l"/>
                <a:tab pos="1628775" algn="l"/>
                <a:tab pos="2035810" algn="l"/>
                <a:tab pos="2443480" algn="l"/>
                <a:tab pos="2851150" algn="l"/>
                <a:tab pos="3258820" algn="l"/>
                <a:tab pos="3666490" algn="l"/>
                <a:tab pos="4074160" algn="l"/>
                <a:tab pos="4481830" algn="l"/>
                <a:tab pos="4888865" algn="l"/>
                <a:tab pos="5296535" algn="l"/>
                <a:tab pos="5704205" algn="l"/>
                <a:tab pos="6111875" algn="l"/>
                <a:tab pos="6519545" algn="l"/>
                <a:tab pos="6927215" algn="l"/>
                <a:tab pos="7334250" algn="l"/>
                <a:tab pos="7741920" algn="l"/>
                <a:tab pos="8149590" algn="l"/>
              </a:tabLst>
            </a:pPr>
            <a:r>
              <a:rPr lang="en-US" sz="5400" dirty="0"/>
              <a:t>What kinds of credentials?</a:t>
            </a:r>
            <a:endParaRPr lang="en-CA" altLang="en-US" sz="4900" b="1" dirty="0">
              <a:solidFill>
                <a:srgbClr val="FF3333"/>
              </a:solidFill>
              <a:latin typeface="Times New Roman" panose="02020603050405020304" pitchFamily="18" charset="0"/>
              <a:cs typeface="Times New Roman" panose="02020603050405020304" pitchFamily="18" charset="0"/>
            </a:endParaRPr>
          </a:p>
        </p:txBody>
      </p:sp>
      <p:sp>
        <p:nvSpPr>
          <p:cNvPr id="132099" name="Rectangle 2"/>
          <p:cNvSpPr>
            <a:spLocks noGrp="1" noChangeArrowheads="1"/>
          </p:cNvSpPr>
          <p:nvPr>
            <p:ph type="body" idx="4294967295"/>
          </p:nvPr>
        </p:nvSpPr>
        <p:spPr>
          <a:xfrm>
            <a:off x="410637" y="2194741"/>
            <a:ext cx="6773934" cy="4526396"/>
          </a:xfrm>
        </p:spPr>
        <p:txBody>
          <a:bodyPr>
            <a:normAutofit/>
          </a:bodyPr>
          <a:lstStyle/>
          <a:p>
            <a:r>
              <a:rPr lang="en-CA" altLang="en-US" sz="4400" dirty="0"/>
              <a:t> </a:t>
            </a:r>
            <a:r>
              <a:rPr lang="en-US" sz="4400" dirty="0"/>
              <a:t>Badges</a:t>
            </a:r>
          </a:p>
          <a:p>
            <a:r>
              <a:rPr lang="en-US" sz="4400" dirty="0"/>
              <a:t>Certificates</a:t>
            </a:r>
          </a:p>
          <a:p>
            <a:r>
              <a:rPr lang="en-US" sz="4400" dirty="0"/>
              <a:t>Micro-credentials</a:t>
            </a:r>
          </a:p>
          <a:p>
            <a:r>
              <a:rPr lang="en-US" sz="4400" dirty="0"/>
              <a:t>Nanodegree</a:t>
            </a:r>
          </a:p>
          <a:p>
            <a:r>
              <a:rPr lang="en-US" sz="4400" dirty="0"/>
              <a:t>Macro-credentials</a:t>
            </a:r>
          </a:p>
          <a:p>
            <a:pPr marL="384810" indent="-289560">
              <a:buSzPct val="45000"/>
              <a:buFont typeface="Wingdings" panose="05000000000000000000" pitchFamily="2" charset="2"/>
              <a:buChar char=""/>
              <a:tabLst>
                <a:tab pos="384175" algn="l"/>
                <a:tab pos="479425" algn="l"/>
                <a:tab pos="887095" algn="l"/>
                <a:tab pos="1294130" algn="l"/>
                <a:tab pos="1701800" algn="l"/>
                <a:tab pos="2109470" algn="l"/>
                <a:tab pos="2517140" algn="l"/>
                <a:tab pos="2924810" algn="l"/>
                <a:tab pos="3332480" algn="l"/>
                <a:tab pos="3739515" algn="l"/>
                <a:tab pos="4147185" algn="l"/>
                <a:tab pos="4554855" algn="l"/>
                <a:tab pos="4962525" algn="l"/>
                <a:tab pos="5370195" algn="l"/>
                <a:tab pos="5777865" algn="l"/>
                <a:tab pos="6185535" algn="l"/>
                <a:tab pos="6592570" algn="l"/>
                <a:tab pos="7000240" algn="l"/>
                <a:tab pos="7407910" algn="l"/>
                <a:tab pos="7815580" algn="l"/>
                <a:tab pos="8223250" algn="l"/>
              </a:tabLst>
            </a:pPr>
            <a:endParaRPr lang="en-CA" altLang="en-US" sz="4400" b="1" dirty="0"/>
          </a:p>
        </p:txBody>
      </p:sp>
      <p:pic>
        <p:nvPicPr>
          <p:cNvPr id="1321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3944" y="1822754"/>
            <a:ext cx="4662104" cy="4169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2101" name="Text Box 4"/>
          <p:cNvSpPr txBox="1">
            <a:spLocks noChangeArrowheads="1"/>
          </p:cNvSpPr>
          <p:nvPr/>
        </p:nvSpPr>
        <p:spPr bwMode="auto">
          <a:xfrm>
            <a:off x="9859692" y="6462678"/>
            <a:ext cx="1856355" cy="312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0823" rIns="81646" bIns="40823"/>
          <a:lstStyle>
            <a:lvl1pPr>
              <a:lnSpc>
                <a:spcPct val="93000"/>
              </a:lnSpc>
              <a:spcAft>
                <a:spcPts val="1425"/>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3200">
                <a:solidFill>
                  <a:srgbClr val="000000"/>
                </a:solidFill>
                <a:latin typeface="Arial" panose="020B0604020202090204" pitchFamily="34" charset="0"/>
                <a:ea typeface="宋体" panose="02010600030101010101" pitchFamily="2" charset="-122"/>
              </a:defRPr>
            </a:lvl1pPr>
            <a:lvl2pPr>
              <a:lnSpc>
                <a:spcPct val="93000"/>
              </a:lnSpc>
              <a:spcAft>
                <a:spcPts val="114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2800">
                <a:solidFill>
                  <a:srgbClr val="000000"/>
                </a:solidFill>
                <a:latin typeface="Arial" panose="020B0604020202090204" pitchFamily="34" charset="0"/>
                <a:ea typeface="宋体" panose="02010600030101010101" pitchFamily="2"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2400">
                <a:solidFill>
                  <a:srgbClr val="000000"/>
                </a:solidFill>
                <a:latin typeface="Arial" panose="020B0604020202090204" pitchFamily="34" charset="0"/>
                <a:ea typeface="宋体" panose="02010600030101010101" pitchFamily="2"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2000">
                <a:solidFill>
                  <a:srgbClr val="000000"/>
                </a:solidFill>
                <a:latin typeface="Arial" panose="020B0604020202090204" pitchFamily="34" charset="0"/>
                <a:ea typeface="宋体" panose="02010600030101010101" pitchFamily="2" charset="-122"/>
              </a:defRPr>
            </a:lvl4pPr>
            <a:lvl5pPr>
              <a:lnSpc>
                <a:spcPct val="93000"/>
              </a:lnSpc>
              <a:spcAft>
                <a:spcPts val="29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2000">
                <a:solidFill>
                  <a:srgbClr val="000000"/>
                </a:solidFill>
                <a:latin typeface="Arial" panose="020B0604020202090204" pitchFamily="34" charset="0"/>
                <a:ea typeface="宋体" panose="02010600030101010101" pitchFamily="2" charset="-122"/>
              </a:defRPr>
            </a:lvl5pPr>
            <a:lvl6pPr marL="2514600" indent="-228600" defTabSz="449580" eaLnBrk="0" fontAlgn="base" hangingPunct="0">
              <a:lnSpc>
                <a:spcPct val="93000"/>
              </a:lnSpc>
              <a:spcBef>
                <a:spcPct val="0"/>
              </a:spcBef>
              <a:spcAft>
                <a:spcPts val="29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2000">
                <a:solidFill>
                  <a:srgbClr val="000000"/>
                </a:solidFill>
                <a:latin typeface="Arial" panose="020B0604020202090204" pitchFamily="34" charset="0"/>
                <a:ea typeface="宋体" panose="02010600030101010101" pitchFamily="2" charset="-122"/>
              </a:defRPr>
            </a:lvl6pPr>
            <a:lvl7pPr marL="2971800" indent="-228600" defTabSz="449580" eaLnBrk="0" fontAlgn="base" hangingPunct="0">
              <a:lnSpc>
                <a:spcPct val="93000"/>
              </a:lnSpc>
              <a:spcBef>
                <a:spcPct val="0"/>
              </a:spcBef>
              <a:spcAft>
                <a:spcPts val="29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2000">
                <a:solidFill>
                  <a:srgbClr val="000000"/>
                </a:solidFill>
                <a:latin typeface="Arial" panose="020B0604020202090204" pitchFamily="34" charset="0"/>
                <a:ea typeface="宋体" panose="02010600030101010101" pitchFamily="2" charset="-122"/>
              </a:defRPr>
            </a:lvl7pPr>
            <a:lvl8pPr marL="3429000" indent="-228600" defTabSz="449580" eaLnBrk="0" fontAlgn="base" hangingPunct="0">
              <a:lnSpc>
                <a:spcPct val="93000"/>
              </a:lnSpc>
              <a:spcBef>
                <a:spcPct val="0"/>
              </a:spcBef>
              <a:spcAft>
                <a:spcPts val="29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2000">
                <a:solidFill>
                  <a:srgbClr val="000000"/>
                </a:solidFill>
                <a:latin typeface="Arial" panose="020B0604020202090204" pitchFamily="34" charset="0"/>
                <a:ea typeface="宋体" panose="02010600030101010101" pitchFamily="2" charset="-122"/>
              </a:defRPr>
            </a:lvl8pPr>
            <a:lvl9pPr marL="3886200" indent="-228600" defTabSz="449580" eaLnBrk="0" fontAlgn="base" hangingPunct="0">
              <a:lnSpc>
                <a:spcPct val="93000"/>
              </a:lnSpc>
              <a:spcBef>
                <a:spcPct val="0"/>
              </a:spcBef>
              <a:spcAft>
                <a:spcPts val="29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2000">
                <a:solidFill>
                  <a:srgbClr val="000000"/>
                </a:solidFill>
                <a:latin typeface="Arial" panose="020B0604020202090204" pitchFamily="34" charset="0"/>
                <a:ea typeface="宋体" panose="02010600030101010101" pitchFamily="2" charset="-122"/>
              </a:defRPr>
            </a:lvl9pPr>
          </a:lstStyle>
          <a:p>
            <a:pPr eaLnBrk="1">
              <a:spcAft>
                <a:spcPct val="0"/>
              </a:spcAft>
              <a:buClrTx/>
              <a:buFontTx/>
              <a:buNone/>
            </a:pPr>
            <a:r>
              <a:rPr lang="en-CA" altLang="en-US" sz="1635" dirty="0"/>
              <a:t>Image: </a:t>
            </a:r>
            <a:r>
              <a:rPr lang="en-CA" altLang="en-US" sz="1635" dirty="0">
                <a:solidFill>
                  <a:srgbClr val="CCCCFF"/>
                </a:solidFill>
                <a:hlinkClick r:id="rId4"/>
              </a:rPr>
              <a:t>Badgr.com</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
          <p:cNvSpPr>
            <a:spLocks noGrp="1" noChangeArrowheads="1"/>
          </p:cNvSpPr>
          <p:nvPr>
            <p:ph type="title" idx="4294967295"/>
          </p:nvPr>
        </p:nvSpPr>
        <p:spPr>
          <a:xfrm>
            <a:off x="1967087" y="897576"/>
            <a:ext cx="8532184" cy="3470764"/>
          </a:xfrm>
        </p:spPr>
        <p:txBody>
          <a:bodyPr vert="horz" lIns="91440" tIns="43109" rIns="91440" bIns="45720" rtlCol="0" anchor="ctr">
            <a:normAutofit fontScale="90000"/>
          </a:bodyPr>
          <a:lstStyle/>
          <a:p>
            <a:pPr>
              <a:tabLst>
                <a:tab pos="0" algn="l"/>
                <a:tab pos="405765" algn="l"/>
                <a:tab pos="813435" algn="l"/>
                <a:tab pos="1221105" algn="l"/>
                <a:tab pos="1628775" algn="l"/>
                <a:tab pos="2035810" algn="l"/>
                <a:tab pos="2443480" algn="l"/>
                <a:tab pos="2851150" algn="l"/>
                <a:tab pos="3258820" algn="l"/>
                <a:tab pos="3666490" algn="l"/>
                <a:tab pos="4074160" algn="l"/>
                <a:tab pos="4481830" algn="l"/>
                <a:tab pos="4888865" algn="l"/>
                <a:tab pos="5296535" algn="l"/>
                <a:tab pos="5704205" algn="l"/>
                <a:tab pos="6111875" algn="l"/>
                <a:tab pos="6519545" algn="l"/>
                <a:tab pos="6927215" algn="l"/>
                <a:tab pos="7334250" algn="l"/>
                <a:tab pos="7741920" algn="l"/>
                <a:tab pos="8149590" algn="l"/>
              </a:tabLst>
            </a:pPr>
            <a:br>
              <a:rPr lang="en-CA" altLang="en-US" sz="4900" b="1" dirty="0">
                <a:solidFill>
                  <a:srgbClr val="FF3333"/>
                </a:solidFill>
              </a:rPr>
            </a:br>
            <a:br>
              <a:rPr lang="en-CA" altLang="en-US" sz="4900" b="1" dirty="0">
                <a:solidFill>
                  <a:srgbClr val="FF3333"/>
                </a:solidFill>
              </a:rPr>
            </a:br>
            <a:r>
              <a:rPr lang="en-CA" altLang="en-US" sz="4900" b="1" dirty="0">
                <a:solidFill>
                  <a:srgbClr val="FF3333"/>
                </a:solidFill>
                <a:latin typeface="Times New Roman" panose="02020603050405020304" pitchFamily="18" charset="0"/>
                <a:cs typeface="Times New Roman" panose="02020603050405020304" pitchFamily="18" charset="0"/>
              </a:rPr>
              <a:t>Micro-credentials are for CREDIT</a:t>
            </a:r>
            <a:br>
              <a:rPr lang="en-CA" altLang="en-US" sz="4900" b="1" dirty="0">
                <a:solidFill>
                  <a:srgbClr val="FF3333"/>
                </a:solidFill>
              </a:rPr>
            </a:br>
            <a:br>
              <a:rPr lang="en-CA" altLang="en-US" sz="4900" b="1" dirty="0">
                <a:solidFill>
                  <a:srgbClr val="FF3333"/>
                </a:solidFill>
              </a:rPr>
            </a:br>
            <a:br>
              <a:rPr lang="en-CA" altLang="en-US" sz="4900" b="1" dirty="0">
                <a:solidFill>
                  <a:srgbClr val="FF3333"/>
                </a:solidFill>
              </a:rPr>
            </a:br>
            <a:br>
              <a:rPr lang="en-CA" altLang="en-US" sz="4900" b="1" dirty="0">
                <a:solidFill>
                  <a:srgbClr val="FF3333"/>
                </a:solidFill>
              </a:rPr>
            </a:br>
            <a:br>
              <a:rPr lang="en-CA" altLang="en-US" sz="4900" b="1" dirty="0">
                <a:solidFill>
                  <a:srgbClr val="FF3333"/>
                </a:solidFill>
              </a:rPr>
            </a:br>
            <a:br>
              <a:rPr lang="en-CA" altLang="en-US" sz="4900" b="1" dirty="0">
                <a:solidFill>
                  <a:srgbClr val="FF3333"/>
                </a:solidFill>
              </a:rPr>
            </a:br>
            <a:br>
              <a:rPr lang="en-CA" altLang="en-US" sz="4900" b="1" dirty="0">
                <a:solidFill>
                  <a:srgbClr val="FF3333"/>
                </a:solidFill>
              </a:rPr>
            </a:br>
            <a:r>
              <a:rPr lang="en-CA" altLang="en-US" sz="4900" b="1" dirty="0">
                <a:solidFill>
                  <a:srgbClr val="FF3333"/>
                </a:solidFill>
                <a:latin typeface="Times New Roman" panose="02020603050405020304" pitchFamily="18" charset="0"/>
                <a:cs typeface="Times New Roman" panose="02020603050405020304" pitchFamily="18" charset="0"/>
              </a:rPr>
              <a:t>if not</a:t>
            </a:r>
            <a:br>
              <a:rPr lang="en-CA" altLang="en-US" sz="4900" b="1" dirty="0">
                <a:solidFill>
                  <a:srgbClr val="FF3333"/>
                </a:solidFill>
                <a:latin typeface="Times New Roman" panose="02020603050405020304" pitchFamily="18" charset="0"/>
                <a:cs typeface="Times New Roman" panose="02020603050405020304" pitchFamily="18" charset="0"/>
              </a:rPr>
            </a:br>
            <a:r>
              <a:rPr lang="en-CA" altLang="en-US" sz="4900" b="1" dirty="0">
                <a:solidFill>
                  <a:srgbClr val="FF3333"/>
                </a:solidFill>
                <a:latin typeface="Times New Roman" panose="02020603050405020304" pitchFamily="18" charset="0"/>
                <a:cs typeface="Times New Roman" panose="02020603050405020304" pitchFamily="18" charset="0"/>
              </a:rPr>
              <a:t>They are not Credentials</a:t>
            </a:r>
          </a:p>
        </p:txBody>
      </p:sp>
      <p:sp>
        <p:nvSpPr>
          <p:cNvPr id="134147" name="Rectangle 2"/>
          <p:cNvSpPr>
            <a:spLocks noGrp="1" noChangeArrowheads="1"/>
          </p:cNvSpPr>
          <p:nvPr>
            <p:ph type="body" idx="4294967295"/>
          </p:nvPr>
        </p:nvSpPr>
        <p:spPr>
          <a:xfrm>
            <a:off x="3139371" y="110893"/>
            <a:ext cx="9144960" cy="7022177"/>
          </a:xfrm>
        </p:spPr>
        <p:txBody>
          <a:bodyPr/>
          <a:lstStyle/>
          <a:p>
            <a:pPr marL="391795" indent="-286385">
              <a:buSzPct val="45000"/>
              <a:buNone/>
              <a:tabLst>
                <a:tab pos="391160" algn="l"/>
                <a:tab pos="486410" algn="l"/>
                <a:tab pos="894080" algn="l"/>
                <a:tab pos="1301750" algn="l"/>
                <a:tab pos="1709420" algn="l"/>
                <a:tab pos="2116455" algn="l"/>
                <a:tab pos="2524125" algn="l"/>
                <a:tab pos="2931795" algn="l"/>
                <a:tab pos="3339465" algn="l"/>
                <a:tab pos="3747135" algn="l"/>
                <a:tab pos="4154805" algn="l"/>
                <a:tab pos="4562475" algn="l"/>
                <a:tab pos="4969510" algn="l"/>
                <a:tab pos="5377180" algn="l"/>
                <a:tab pos="5784850" algn="l"/>
                <a:tab pos="6192520" algn="l"/>
                <a:tab pos="6600190" algn="l"/>
                <a:tab pos="7007860" algn="l"/>
                <a:tab pos="7414895" algn="l"/>
                <a:tab pos="7822565" algn="l"/>
                <a:tab pos="8230235" algn="l"/>
                <a:tab pos="8536940" algn="l"/>
              </a:tabLst>
            </a:pPr>
            <a:r>
              <a:rPr lang="en-CA" altLang="en-US" dirty="0"/>
              <a:t> </a:t>
            </a:r>
          </a:p>
          <a:p>
            <a:pPr marL="391795" indent="-286385">
              <a:buSzPct val="45000"/>
              <a:buNone/>
              <a:tabLst>
                <a:tab pos="391160" algn="l"/>
                <a:tab pos="486410" algn="l"/>
                <a:tab pos="894080" algn="l"/>
                <a:tab pos="1301750" algn="l"/>
                <a:tab pos="1709420" algn="l"/>
                <a:tab pos="2116455" algn="l"/>
                <a:tab pos="2524125" algn="l"/>
                <a:tab pos="2931795" algn="l"/>
                <a:tab pos="3339465" algn="l"/>
                <a:tab pos="3747135" algn="l"/>
                <a:tab pos="4154805" algn="l"/>
                <a:tab pos="4562475" algn="l"/>
                <a:tab pos="4969510" algn="l"/>
                <a:tab pos="5377180" algn="l"/>
                <a:tab pos="5784850" algn="l"/>
                <a:tab pos="6192520" algn="l"/>
                <a:tab pos="6600190" algn="l"/>
                <a:tab pos="7007860" algn="l"/>
                <a:tab pos="7414895" algn="l"/>
                <a:tab pos="7822565" algn="l"/>
                <a:tab pos="8230235" algn="l"/>
                <a:tab pos="8536940" algn="l"/>
              </a:tabLst>
            </a:pPr>
            <a:endParaRPr lang="en-CA" altLang="en-US" dirty="0"/>
          </a:p>
        </p:txBody>
      </p:sp>
      <p:sp>
        <p:nvSpPr>
          <p:cNvPr id="134148" name="Text Box 3"/>
          <p:cNvSpPr txBox="1">
            <a:spLocks noChangeArrowheads="1"/>
          </p:cNvSpPr>
          <p:nvPr/>
        </p:nvSpPr>
        <p:spPr bwMode="auto">
          <a:xfrm>
            <a:off x="7888989" y="5062133"/>
            <a:ext cx="2258157" cy="312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0823" rIns="81646" bIns="40823"/>
          <a:lstStyle>
            <a:lvl1pPr>
              <a:lnSpc>
                <a:spcPct val="93000"/>
              </a:lnSpc>
              <a:spcAft>
                <a:spcPts val="1425"/>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3200">
                <a:solidFill>
                  <a:srgbClr val="000000"/>
                </a:solidFill>
                <a:latin typeface="Arial" panose="020B0604020202090204" pitchFamily="34" charset="0"/>
                <a:ea typeface="宋体" panose="02010600030101010101" pitchFamily="2" charset="-122"/>
              </a:defRPr>
            </a:lvl1pPr>
            <a:lvl2pPr>
              <a:lnSpc>
                <a:spcPct val="93000"/>
              </a:lnSpc>
              <a:spcAft>
                <a:spcPts val="114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2800">
                <a:solidFill>
                  <a:srgbClr val="000000"/>
                </a:solidFill>
                <a:latin typeface="Arial" panose="020B0604020202090204" pitchFamily="34" charset="0"/>
                <a:ea typeface="宋体" panose="02010600030101010101" pitchFamily="2"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2400">
                <a:solidFill>
                  <a:srgbClr val="000000"/>
                </a:solidFill>
                <a:latin typeface="Arial" panose="020B0604020202090204" pitchFamily="34" charset="0"/>
                <a:ea typeface="宋体" panose="02010600030101010101" pitchFamily="2"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2000">
                <a:solidFill>
                  <a:srgbClr val="000000"/>
                </a:solidFill>
                <a:latin typeface="Arial" panose="020B0604020202090204" pitchFamily="34" charset="0"/>
                <a:ea typeface="宋体" panose="02010600030101010101" pitchFamily="2" charset="-122"/>
              </a:defRPr>
            </a:lvl4pPr>
            <a:lvl5pPr>
              <a:lnSpc>
                <a:spcPct val="93000"/>
              </a:lnSpc>
              <a:spcAft>
                <a:spcPts val="29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2000">
                <a:solidFill>
                  <a:srgbClr val="000000"/>
                </a:solidFill>
                <a:latin typeface="Arial" panose="020B0604020202090204" pitchFamily="34" charset="0"/>
                <a:ea typeface="宋体" panose="02010600030101010101" pitchFamily="2" charset="-122"/>
              </a:defRPr>
            </a:lvl5pPr>
            <a:lvl6pPr marL="2514600" indent="-228600" defTabSz="449580" eaLnBrk="0" fontAlgn="base" hangingPunct="0">
              <a:lnSpc>
                <a:spcPct val="93000"/>
              </a:lnSpc>
              <a:spcBef>
                <a:spcPct val="0"/>
              </a:spcBef>
              <a:spcAft>
                <a:spcPts val="29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2000">
                <a:solidFill>
                  <a:srgbClr val="000000"/>
                </a:solidFill>
                <a:latin typeface="Arial" panose="020B0604020202090204" pitchFamily="34" charset="0"/>
                <a:ea typeface="宋体" panose="02010600030101010101" pitchFamily="2" charset="-122"/>
              </a:defRPr>
            </a:lvl6pPr>
            <a:lvl7pPr marL="2971800" indent="-228600" defTabSz="449580" eaLnBrk="0" fontAlgn="base" hangingPunct="0">
              <a:lnSpc>
                <a:spcPct val="93000"/>
              </a:lnSpc>
              <a:spcBef>
                <a:spcPct val="0"/>
              </a:spcBef>
              <a:spcAft>
                <a:spcPts val="29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2000">
                <a:solidFill>
                  <a:srgbClr val="000000"/>
                </a:solidFill>
                <a:latin typeface="Arial" panose="020B0604020202090204" pitchFamily="34" charset="0"/>
                <a:ea typeface="宋体" panose="02010600030101010101" pitchFamily="2" charset="-122"/>
              </a:defRPr>
            </a:lvl7pPr>
            <a:lvl8pPr marL="3429000" indent="-228600" defTabSz="449580" eaLnBrk="0" fontAlgn="base" hangingPunct="0">
              <a:lnSpc>
                <a:spcPct val="93000"/>
              </a:lnSpc>
              <a:spcBef>
                <a:spcPct val="0"/>
              </a:spcBef>
              <a:spcAft>
                <a:spcPts val="29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2000">
                <a:solidFill>
                  <a:srgbClr val="000000"/>
                </a:solidFill>
                <a:latin typeface="Arial" panose="020B0604020202090204" pitchFamily="34" charset="0"/>
                <a:ea typeface="宋体" panose="02010600030101010101" pitchFamily="2" charset="-122"/>
              </a:defRPr>
            </a:lvl8pPr>
            <a:lvl9pPr marL="3886200" indent="-228600" defTabSz="449580" eaLnBrk="0" fontAlgn="base" hangingPunct="0">
              <a:lnSpc>
                <a:spcPct val="93000"/>
              </a:lnSpc>
              <a:spcBef>
                <a:spcPct val="0"/>
              </a:spcBef>
              <a:spcAft>
                <a:spcPts val="29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sz="2000">
                <a:solidFill>
                  <a:srgbClr val="000000"/>
                </a:solidFill>
                <a:latin typeface="Arial" panose="020B0604020202090204" pitchFamily="34" charset="0"/>
                <a:ea typeface="宋体" panose="02010600030101010101" pitchFamily="2" charset="-122"/>
              </a:defRPr>
            </a:lvl9pPr>
          </a:lstStyle>
          <a:p>
            <a:pPr eaLnBrk="1">
              <a:spcAft>
                <a:spcPct val="0"/>
              </a:spcAft>
              <a:buClrTx/>
              <a:buFontTx/>
              <a:buNone/>
            </a:pPr>
            <a:r>
              <a:rPr lang="en-CA" altLang="en-US" sz="1635">
                <a:solidFill>
                  <a:srgbClr val="CCCCFF"/>
                </a:solidFill>
                <a:hlinkClick r:id="rId3"/>
              </a:rPr>
              <a:t>Image:</a:t>
            </a:r>
            <a:r>
              <a:rPr lang="en-CA" altLang="en-US" sz="1635"/>
              <a:t> Illinois Worknet</a:t>
            </a:r>
          </a:p>
        </p:txBody>
      </p:sp>
      <p:pic>
        <p:nvPicPr>
          <p:cNvPr id="1341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936" y="2170309"/>
            <a:ext cx="7445582" cy="26124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361"/>
            <a:ext cx="9144000" cy="68572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15682" y="6368287"/>
            <a:ext cx="1453411" cy="369332"/>
          </a:xfrm>
          <a:prstGeom prst="rect">
            <a:avLst/>
          </a:prstGeom>
          <a:noFill/>
        </p:spPr>
        <p:txBody>
          <a:bodyPr wrap="none" rtlCol="0">
            <a:spAutoFit/>
          </a:bodyPr>
          <a:lstStyle/>
          <a:p>
            <a:r>
              <a:rPr lang="en-US" dirty="0" err="1">
                <a:hlinkClick r:id="rId3"/>
              </a:rPr>
              <a:t>Image:Srimax</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27940" y="15240"/>
            <a:ext cx="12219940" cy="6844030"/>
          </a:xfrm>
          <a:prstGeom prst="rect">
            <a:avLst/>
          </a:prstGeom>
          <a:gradFill>
            <a:gsLst>
              <a:gs pos="0">
                <a:schemeClr val="accent1">
                  <a:lumMod val="5000"/>
                  <a:lumOff val="95000"/>
                </a:schemeClr>
              </a:gs>
              <a:gs pos="100000">
                <a:schemeClr val="tx2">
                  <a:lumMod val="10000"/>
                  <a:lumOff val="90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CA"/>
              <a:t>II. Technology</a:t>
            </a:r>
            <a:endParaRPr lang="zh-CN" altLang="en-US"/>
          </a:p>
        </p:txBody>
      </p:sp>
      <p:grpSp>
        <p:nvGrpSpPr>
          <p:cNvPr id="35" name="组合 34"/>
          <p:cNvGrpSpPr/>
          <p:nvPr/>
        </p:nvGrpSpPr>
        <p:grpSpPr>
          <a:xfrm>
            <a:off x="1713865" y="1244600"/>
            <a:ext cx="8361680" cy="4977765"/>
            <a:chOff x="2873" y="1960"/>
            <a:chExt cx="13168" cy="7839"/>
          </a:xfrm>
        </p:grpSpPr>
        <p:grpSp>
          <p:nvGrpSpPr>
            <p:cNvPr id="33" name="组合 32"/>
            <p:cNvGrpSpPr/>
            <p:nvPr/>
          </p:nvGrpSpPr>
          <p:grpSpPr>
            <a:xfrm>
              <a:off x="2873" y="1960"/>
              <a:ext cx="13168" cy="3440"/>
              <a:chOff x="3016" y="3336"/>
              <a:chExt cx="13168" cy="3440"/>
            </a:xfrm>
          </p:grpSpPr>
          <p:pic>
            <p:nvPicPr>
              <p:cNvPr id="2" name="图片 1"/>
              <p:cNvPicPr>
                <a:picLocks noChangeAspect="1"/>
              </p:cNvPicPr>
              <p:nvPr/>
            </p:nvPicPr>
            <p:blipFill>
              <a:blip r:embed="rId8"/>
              <a:srcRect/>
              <a:stretch>
                <a:fillRect/>
              </a:stretch>
            </p:blipFill>
            <p:spPr>
              <a:xfrm>
                <a:off x="3016" y="3336"/>
                <a:ext cx="3375" cy="3375"/>
              </a:xfrm>
              <a:prstGeom prst="roundRect">
                <a:avLst>
                  <a:gd name="adj" fmla="val 24562"/>
                </a:avLst>
              </a:prstGeom>
              <a:effectLst>
                <a:outerShdw blurRad="381000" sx="110000" sy="110000" algn="ctr" rotWithShape="0">
                  <a:schemeClr val="bg1">
                    <a:lumMod val="75000"/>
                    <a:alpha val="40000"/>
                  </a:schemeClr>
                </a:outerShdw>
              </a:effectLst>
              <a:scene3d>
                <a:camera prst="perspectiveFront"/>
                <a:lightRig rig="threePt" dir="t"/>
              </a:scene3d>
            </p:spPr>
          </p:pic>
          <p:grpSp>
            <p:nvGrpSpPr>
              <p:cNvPr id="15" name="组合 14"/>
              <p:cNvGrpSpPr/>
              <p:nvPr/>
            </p:nvGrpSpPr>
            <p:grpSpPr>
              <a:xfrm>
                <a:off x="7915" y="3336"/>
                <a:ext cx="3373" cy="3441"/>
                <a:chOff x="7324" y="3336"/>
                <a:chExt cx="3373" cy="3441"/>
              </a:xfrm>
              <a:effectLst>
                <a:outerShdw blurRad="381000" sx="110000" sy="110000" algn="ctr" rotWithShape="0">
                  <a:schemeClr val="bg1">
                    <a:lumMod val="75000"/>
                    <a:alpha val="40000"/>
                  </a:schemeClr>
                </a:outerShdw>
              </a:effectLst>
            </p:grpSpPr>
            <p:sp>
              <p:nvSpPr>
                <p:cNvPr id="13" name="圆角矩形 12"/>
                <p:cNvSpPr>
                  <a:spLocks noChangeAspect="1"/>
                </p:cNvSpPr>
                <p:nvPr/>
              </p:nvSpPr>
              <p:spPr>
                <a:xfrm>
                  <a:off x="7324" y="3404"/>
                  <a:ext cx="3373" cy="3373"/>
                </a:xfrm>
                <a:prstGeom prst="roundRect">
                  <a:avLst>
                    <a:gd name="adj" fmla="val 252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9">
                  <a:clrChange>
                    <a:clrFrom>
                      <a:srgbClr val="FFFFFF">
                        <a:alpha val="100000"/>
                      </a:srgbClr>
                    </a:clrFrom>
                    <a:clrTo>
                      <a:srgbClr val="FFFFFF">
                        <a:alpha val="100000"/>
                        <a:alpha val="0"/>
                      </a:srgbClr>
                    </a:clrTo>
                  </a:clrChange>
                </a:blip>
                <a:srcRect l="31785" r="20444" b="47735"/>
                <a:stretch>
                  <a:fillRect/>
                </a:stretch>
              </p:blipFill>
              <p:spPr>
                <a:xfrm>
                  <a:off x="7858" y="3336"/>
                  <a:ext cx="2349" cy="2349"/>
                </a:xfrm>
                <a:prstGeom prst="rect">
                  <a:avLst/>
                </a:prstGeom>
              </p:spPr>
            </p:pic>
            <p:pic>
              <p:nvPicPr>
                <p:cNvPr id="12" name="图片 11"/>
                <p:cNvPicPr>
                  <a:picLocks noChangeAspect="1"/>
                </p:cNvPicPr>
                <p:nvPr/>
              </p:nvPicPr>
              <p:blipFill>
                <a:blip r:embed="rId10"/>
                <a:srcRect l="35260" t="33654" r="33859" b="27004"/>
                <a:stretch>
                  <a:fillRect/>
                </a:stretch>
              </p:blipFill>
              <p:spPr>
                <a:xfrm>
                  <a:off x="7401" y="5751"/>
                  <a:ext cx="3219" cy="688"/>
                </a:xfrm>
                <a:prstGeom prst="rect">
                  <a:avLst/>
                </a:prstGeom>
              </p:spPr>
            </p:pic>
          </p:grpSp>
          <p:grpSp>
            <p:nvGrpSpPr>
              <p:cNvPr id="8" name="组合 7"/>
              <p:cNvGrpSpPr/>
              <p:nvPr/>
            </p:nvGrpSpPr>
            <p:grpSpPr>
              <a:xfrm>
                <a:off x="12812" y="3336"/>
                <a:ext cx="3372" cy="3372"/>
                <a:chOff x="12812" y="3336"/>
                <a:chExt cx="3372" cy="3372"/>
              </a:xfrm>
            </p:grpSpPr>
            <p:sp>
              <p:nvSpPr>
                <p:cNvPr id="17" name="圆角矩形 16"/>
                <p:cNvSpPr>
                  <a:spLocks noChangeAspect="1"/>
                </p:cNvSpPr>
                <p:nvPr>
                  <p:custDataLst>
                    <p:tags r:id="rId4"/>
                  </p:custDataLst>
                </p:nvPr>
              </p:nvSpPr>
              <p:spPr>
                <a:xfrm>
                  <a:off x="12812" y="3336"/>
                  <a:ext cx="3373" cy="3373"/>
                </a:xfrm>
                <a:prstGeom prst="roundRect">
                  <a:avLst>
                    <a:gd name="adj" fmla="val 25200"/>
                  </a:avLst>
                </a:prstGeom>
                <a:solidFill>
                  <a:schemeClr val="bg1"/>
                </a:solidFill>
                <a:ln>
                  <a:noFill/>
                </a:ln>
                <a:effectLst>
                  <a:outerShdw blurRad="381000" sx="110000" sy="110000" algn="ctr" rotWithShape="0">
                    <a:schemeClr val="bg1">
                      <a:lumMod val="75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1">
                  <a:clrChange>
                    <a:clrFrom>
                      <a:srgbClr val="FFFFFF">
                        <a:alpha val="100000"/>
                      </a:srgbClr>
                    </a:clrFrom>
                    <a:clrTo>
                      <a:srgbClr val="FFFFFF">
                        <a:alpha val="100000"/>
                        <a:alpha val="0"/>
                      </a:srgbClr>
                    </a:clrTo>
                  </a:clrChange>
                </a:blip>
                <a:srcRect l="29818" t="39296" r="7203" b="37250"/>
                <a:stretch>
                  <a:fillRect/>
                </a:stretch>
              </p:blipFill>
              <p:spPr>
                <a:xfrm>
                  <a:off x="13163" y="5686"/>
                  <a:ext cx="2847" cy="801"/>
                </a:xfrm>
                <a:prstGeom prst="rect">
                  <a:avLst/>
                </a:prstGeom>
              </p:spPr>
            </p:pic>
            <p:pic>
              <p:nvPicPr>
                <p:cNvPr id="5" name="图片 4"/>
                <p:cNvPicPr>
                  <a:picLocks noChangeAspect="1"/>
                </p:cNvPicPr>
                <p:nvPr>
                  <p:custDataLst>
                    <p:tags r:id="rId5"/>
                  </p:custDataLst>
                </p:nvPr>
              </p:nvPicPr>
              <p:blipFill>
                <a:blip r:embed="rId11">
                  <a:clrChange>
                    <a:clrFrom>
                      <a:srgbClr val="FFFFFF">
                        <a:alpha val="100000"/>
                      </a:srgbClr>
                    </a:clrFrom>
                    <a:clrTo>
                      <a:srgbClr val="FFFFFF">
                        <a:alpha val="100000"/>
                        <a:alpha val="0"/>
                      </a:srgbClr>
                    </a:clrTo>
                  </a:clrChange>
                </a:blip>
                <a:srcRect l="7021" t="35352" r="72301" b="34556"/>
                <a:stretch>
                  <a:fillRect/>
                </a:stretch>
              </p:blipFill>
              <p:spPr>
                <a:xfrm>
                  <a:off x="13611" y="3541"/>
                  <a:ext cx="1951" cy="2145"/>
                </a:xfrm>
                <a:prstGeom prst="rect">
                  <a:avLst/>
                </a:prstGeom>
              </p:spPr>
            </p:pic>
          </p:grpSp>
        </p:grpSp>
        <p:grpSp>
          <p:nvGrpSpPr>
            <p:cNvPr id="34" name="组合 33"/>
            <p:cNvGrpSpPr/>
            <p:nvPr/>
          </p:nvGrpSpPr>
          <p:grpSpPr>
            <a:xfrm>
              <a:off x="5248" y="6355"/>
              <a:ext cx="8419" cy="3444"/>
              <a:chOff x="5195" y="6355"/>
              <a:chExt cx="8419" cy="3444"/>
            </a:xfrm>
          </p:grpSpPr>
          <p:grpSp>
            <p:nvGrpSpPr>
              <p:cNvPr id="27" name="组合 26"/>
              <p:cNvGrpSpPr/>
              <p:nvPr/>
            </p:nvGrpSpPr>
            <p:grpSpPr>
              <a:xfrm>
                <a:off x="5195" y="6427"/>
                <a:ext cx="3372" cy="3372"/>
                <a:chOff x="9439" y="7429"/>
                <a:chExt cx="3372" cy="3372"/>
              </a:xfrm>
            </p:grpSpPr>
            <p:sp>
              <p:nvSpPr>
                <p:cNvPr id="24" name="圆角矩形 23"/>
                <p:cNvSpPr>
                  <a:spLocks noChangeAspect="1"/>
                </p:cNvSpPr>
                <p:nvPr>
                  <p:custDataLst>
                    <p:tags r:id="rId3"/>
                  </p:custDataLst>
                </p:nvPr>
              </p:nvSpPr>
              <p:spPr>
                <a:xfrm>
                  <a:off x="9439" y="7429"/>
                  <a:ext cx="3373" cy="3373"/>
                </a:xfrm>
                <a:prstGeom prst="roundRect">
                  <a:avLst>
                    <a:gd name="adj" fmla="val 25200"/>
                  </a:avLst>
                </a:prstGeom>
                <a:solidFill>
                  <a:schemeClr val="bg1"/>
                </a:solidFill>
                <a:ln>
                  <a:noFill/>
                </a:ln>
                <a:effectLst>
                  <a:outerShdw blurRad="381000" sx="110000" sy="110000" algn="ctr" rotWithShape="0">
                    <a:schemeClr val="bg1">
                      <a:lumMod val="75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9702" y="7503"/>
                  <a:ext cx="2848" cy="3226"/>
                </a:xfrm>
                <a:prstGeom prst="rect">
                  <a:avLst/>
                </a:prstGeom>
              </p:spPr>
            </p:pic>
          </p:grpSp>
          <p:grpSp>
            <p:nvGrpSpPr>
              <p:cNvPr id="31" name="组合 30"/>
              <p:cNvGrpSpPr/>
              <p:nvPr/>
            </p:nvGrpSpPr>
            <p:grpSpPr>
              <a:xfrm>
                <a:off x="10242" y="6355"/>
                <a:ext cx="3372" cy="3372"/>
                <a:chOff x="10238" y="7427"/>
                <a:chExt cx="3372" cy="3372"/>
              </a:xfrm>
            </p:grpSpPr>
            <p:sp>
              <p:nvSpPr>
                <p:cNvPr id="28" name="圆角矩形 27"/>
                <p:cNvSpPr>
                  <a:spLocks noChangeAspect="1"/>
                </p:cNvSpPr>
                <p:nvPr>
                  <p:custDataLst>
                    <p:tags r:id="rId2"/>
                  </p:custDataLst>
                </p:nvPr>
              </p:nvSpPr>
              <p:spPr>
                <a:xfrm>
                  <a:off x="10238" y="7427"/>
                  <a:ext cx="3373" cy="3373"/>
                </a:xfrm>
                <a:prstGeom prst="roundRect">
                  <a:avLst>
                    <a:gd name="adj" fmla="val 25200"/>
                  </a:avLst>
                </a:prstGeom>
                <a:solidFill>
                  <a:schemeClr val="bg1"/>
                </a:solidFill>
                <a:ln>
                  <a:noFill/>
                </a:ln>
                <a:effectLst>
                  <a:outerShdw blurRad="381000" sx="110000" sy="110000" algn="ctr" rotWithShape="0">
                    <a:schemeClr val="bg1">
                      <a:lumMod val="75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a:blip r:embed="rId13">
                  <a:clrChange>
                    <a:clrFrom>
                      <a:srgbClr val="FFFFFF">
                        <a:alpha val="100000"/>
                      </a:srgbClr>
                    </a:clrFrom>
                    <a:clrTo>
                      <a:srgbClr val="FFFFFF">
                        <a:alpha val="100000"/>
                        <a:alpha val="0"/>
                      </a:srgbClr>
                    </a:clrTo>
                  </a:clrChange>
                </a:blip>
                <a:srcRect l="2178" t="16230" r="73067" b="39206"/>
                <a:stretch>
                  <a:fillRect/>
                </a:stretch>
              </p:blipFill>
              <p:spPr>
                <a:xfrm>
                  <a:off x="10650" y="7427"/>
                  <a:ext cx="2549" cy="2570"/>
                </a:xfrm>
                <a:prstGeom prst="rect">
                  <a:avLst/>
                </a:prstGeom>
              </p:spPr>
            </p:pic>
            <p:pic>
              <p:nvPicPr>
                <p:cNvPr id="30" name="图片 29"/>
                <p:cNvPicPr>
                  <a:picLocks noChangeAspect="1"/>
                </p:cNvPicPr>
                <p:nvPr/>
              </p:nvPicPr>
              <p:blipFill>
                <a:blip r:embed="rId14">
                  <a:clrChange>
                    <a:clrFrom>
                      <a:srgbClr val="FFFFFF">
                        <a:alpha val="100000"/>
                      </a:srgbClr>
                    </a:clrFrom>
                    <a:clrTo>
                      <a:srgbClr val="FFFFFF">
                        <a:alpha val="100000"/>
                        <a:alpha val="0"/>
                      </a:srgbClr>
                    </a:clrTo>
                  </a:clrChange>
                </a:blip>
                <a:srcRect l="41406"/>
                <a:stretch>
                  <a:fillRect/>
                </a:stretch>
              </p:blipFill>
              <p:spPr>
                <a:xfrm>
                  <a:off x="11065" y="9799"/>
                  <a:ext cx="1720" cy="1001"/>
                </a:xfrm>
                <a:prstGeom prst="rect">
                  <a:avLst/>
                </a:prstGeom>
              </p:spPr>
            </p:pic>
          </p:gr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7" descr="FontenoyBuilding"/>
          <p:cNvPicPr>
            <a:picLocks noChangeAspect="1" noChangeArrowheads="1"/>
          </p:cNvPicPr>
          <p:nvPr/>
        </p:nvPicPr>
        <p:blipFill rotWithShape="1">
          <a:blip r:embed="rId3" cstate="print"/>
          <a:srcRect l="10007" b="5436"/>
          <a:stretch>
            <a:fillRect/>
          </a:stretch>
        </p:blipFill>
        <p:spPr bwMode="auto">
          <a:xfrm>
            <a:off x="0" y="10"/>
            <a:ext cx="8702052" cy="6857990"/>
          </a:xfrm>
          <a:prstGeom prst="rect">
            <a:avLst/>
          </a:prstGeom>
          <a:noFill/>
        </p:spPr>
      </p:pic>
      <p:sp>
        <p:nvSpPr>
          <p:cNvPr id="17" name="Rectangle 16"/>
          <p:cNvSpPr>
            <a:spLocks noGrp="1" noRot="1" noChangeAspect="1" noMove="1" noResize="1" noEditPoints="1" noAdjustHandles="1" noChangeArrowheads="1" noChangeShapeType="1" noTextEdit="1"/>
          </p:cNvSpPr>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p:cNvSpPr>
            <a:spLocks noGrp="1"/>
          </p:cNvSpPr>
          <p:nvPr>
            <p:ph idx="1"/>
          </p:nvPr>
        </p:nvSpPr>
        <p:spPr>
          <a:xfrm>
            <a:off x="8418286" y="2481943"/>
            <a:ext cx="3352800" cy="3695020"/>
          </a:xfrm>
        </p:spPr>
        <p:txBody>
          <a:bodyPr vert="horz" lIns="91440" tIns="45720" rIns="91440" bIns="45720" rtlCol="0">
            <a:normAutofit/>
          </a:bodyPr>
          <a:lstStyle/>
          <a:p>
            <a:pPr marL="0" indent="0">
              <a:spcBef>
                <a:spcPct val="50000"/>
              </a:spcBef>
              <a:buNone/>
            </a:pPr>
            <a:r>
              <a:rPr lang="en-US" sz="2000" b="1" dirty="0">
                <a:latin typeface="+mn-lt"/>
                <a:ea typeface="+mn-ea"/>
                <a:cs typeface="+mn-cs"/>
              </a:rPr>
              <a:t>UNESCO HQ Paris</a:t>
            </a:r>
          </a:p>
          <a:p>
            <a:pPr marL="0" indent="0">
              <a:spcBef>
                <a:spcPct val="50000"/>
              </a:spcBef>
              <a:buNone/>
            </a:pPr>
            <a:r>
              <a:rPr lang="en-US" sz="2000" dirty="0">
                <a:latin typeface="+mn-lt"/>
                <a:ea typeface="+mn-ea"/>
                <a:cs typeface="+mn-cs"/>
              </a:rPr>
              <a:t>2002 Forum on the Impact of Open </a:t>
            </a:r>
            <a:r>
              <a:rPr lang="en-US" sz="2000">
                <a:latin typeface="+mn-lt"/>
                <a:ea typeface="+mn-ea"/>
                <a:cs typeface="+mn-cs"/>
              </a:rPr>
              <a:t>CourseWare</a:t>
            </a:r>
            <a:r>
              <a:rPr lang="en-US" sz="2000" dirty="0">
                <a:latin typeface="+mn-lt"/>
                <a:ea typeface="+mn-ea"/>
                <a:cs typeface="+mn-cs"/>
              </a:rPr>
              <a:t> for Higher Education in Developing Countries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73462" y="117693"/>
            <a:ext cx="5691016" cy="6370975"/>
          </a:xfrm>
          <a:prstGeom prst="rect">
            <a:avLst/>
          </a:prstGeom>
          <a:noFill/>
        </p:spPr>
        <p:txBody>
          <a:bodyPr wrap="square">
            <a:spAutoFit/>
          </a:bodyPr>
          <a:lstStyle/>
          <a:p>
            <a:r>
              <a:rPr lang="en-CA" sz="2400" b="1" kern="100" dirty="0">
                <a:effectLst/>
                <a:latin typeface="Aptos" panose="020B0004020202020204" pitchFamily="34" charset="0"/>
                <a:ea typeface="Aptos" panose="020B0004020202020204" pitchFamily="34" charset="0"/>
                <a:cs typeface="Times New Roman" panose="02020603050405020304" pitchFamily="18" charset="0"/>
              </a:rPr>
              <a:t>By the end of this course, students should be able to:</a:t>
            </a:r>
          </a:p>
          <a:p>
            <a:pPr marL="342900" lvl="0" indent="-342900">
              <a:buFont typeface="+mj-lt"/>
              <a:buAutoNum type="arabicPeriod"/>
              <a:tabLst>
                <a:tab pos="457200" algn="l"/>
              </a:tabLst>
            </a:pPr>
            <a:r>
              <a:rPr lang="en-CA" sz="2400" b="1" kern="100" dirty="0">
                <a:effectLst/>
                <a:latin typeface="Aptos" panose="020B0004020202020204" pitchFamily="34" charset="0"/>
                <a:ea typeface="Aptos" panose="020B0004020202020204" pitchFamily="34" charset="0"/>
                <a:cs typeface="Times New Roman" panose="02020603050405020304" pitchFamily="18" charset="0"/>
              </a:rPr>
              <a:t>Understand the role and responsibilities of engineers in society.</a:t>
            </a:r>
          </a:p>
          <a:p>
            <a:pPr marL="342900" lvl="0" indent="-342900">
              <a:buFont typeface="+mj-lt"/>
              <a:buAutoNum type="arabicPeriod"/>
              <a:tabLst>
                <a:tab pos="457200" algn="l"/>
              </a:tabLst>
            </a:pPr>
            <a:r>
              <a:rPr lang="en-CA" sz="2400" b="1" kern="100" dirty="0">
                <a:effectLst/>
                <a:latin typeface="Aptos" panose="020B0004020202020204" pitchFamily="34" charset="0"/>
                <a:ea typeface="Aptos" panose="020B0004020202020204" pitchFamily="34" charset="0"/>
                <a:cs typeface="Times New Roman" panose="02020603050405020304" pitchFamily="18" charset="0"/>
              </a:rPr>
              <a:t>Identify key branches of engineering and their applications.</a:t>
            </a:r>
          </a:p>
          <a:p>
            <a:pPr marL="342900" lvl="0" indent="-342900">
              <a:buFont typeface="+mj-lt"/>
              <a:buAutoNum type="arabicPeriod"/>
              <a:tabLst>
                <a:tab pos="457200" algn="l"/>
              </a:tabLst>
            </a:pPr>
            <a:r>
              <a:rPr lang="en-CA" sz="2400" b="1" kern="100" dirty="0">
                <a:effectLst/>
                <a:latin typeface="Aptos" panose="020B0004020202020204" pitchFamily="34" charset="0"/>
                <a:ea typeface="Aptos" panose="020B0004020202020204" pitchFamily="34" charset="0"/>
                <a:cs typeface="Times New Roman" panose="02020603050405020304" pitchFamily="18" charset="0"/>
              </a:rPr>
              <a:t>Apply basic engineering problem-solving techniques.</a:t>
            </a:r>
          </a:p>
          <a:p>
            <a:pPr marL="342900" lvl="0" indent="-342900">
              <a:buFont typeface="+mj-lt"/>
              <a:buAutoNum type="arabicPeriod"/>
              <a:tabLst>
                <a:tab pos="457200" algn="l"/>
              </a:tabLst>
            </a:pPr>
            <a:r>
              <a:rPr lang="en-CA" sz="2400" b="1" kern="100" dirty="0">
                <a:effectLst/>
                <a:latin typeface="Aptos" panose="020B0004020202020204" pitchFamily="34" charset="0"/>
                <a:ea typeface="Aptos" panose="020B0004020202020204" pitchFamily="34" charset="0"/>
                <a:cs typeface="Times New Roman" panose="02020603050405020304" pitchFamily="18" charset="0"/>
              </a:rPr>
              <a:t>Work effectively in teams to develop and implement engineering solutions.</a:t>
            </a:r>
          </a:p>
          <a:p>
            <a:pPr marL="342900" lvl="0" indent="-342900">
              <a:buFont typeface="+mj-lt"/>
              <a:buAutoNum type="arabicPeriod"/>
              <a:tabLst>
                <a:tab pos="457200" algn="l"/>
              </a:tabLst>
            </a:pPr>
            <a:r>
              <a:rPr lang="en-CA" sz="2400" b="1" kern="100" dirty="0">
                <a:effectLst/>
                <a:latin typeface="Aptos" panose="020B0004020202020204" pitchFamily="34" charset="0"/>
                <a:ea typeface="Aptos" panose="020B0004020202020204" pitchFamily="34" charset="0"/>
                <a:cs typeface="Times New Roman" panose="02020603050405020304" pitchFamily="18" charset="0"/>
              </a:rPr>
              <a:t>Communicate engineering concepts clearly and effectively in written and oral formats.</a:t>
            </a:r>
          </a:p>
          <a:p>
            <a:pPr marL="342900" lvl="0" indent="-342900">
              <a:buFont typeface="+mj-lt"/>
              <a:buAutoNum type="arabicPeriod"/>
              <a:tabLst>
                <a:tab pos="457200" algn="l"/>
              </a:tabLst>
            </a:pPr>
            <a:r>
              <a:rPr lang="en-CA" sz="2400" b="1" kern="100" dirty="0">
                <a:effectLst/>
                <a:latin typeface="Aptos" panose="020B0004020202020204" pitchFamily="34" charset="0"/>
                <a:ea typeface="Aptos" panose="020B0004020202020204" pitchFamily="34" charset="0"/>
                <a:cs typeface="Times New Roman" panose="02020603050405020304" pitchFamily="18" charset="0"/>
              </a:rPr>
              <a:t>Demonstrate ethical considerations in engineering design and practice.</a:t>
            </a:r>
          </a:p>
        </p:txBody>
      </p:sp>
      <p:sp>
        <p:nvSpPr>
          <p:cNvPr id="2" name="TextBox 1"/>
          <p:cNvSpPr txBox="1"/>
          <p:nvPr/>
        </p:nvSpPr>
        <p:spPr>
          <a:xfrm>
            <a:off x="6064477" y="839518"/>
            <a:ext cx="6026233" cy="4154984"/>
          </a:xfrm>
          <a:prstGeom prst="rect">
            <a:avLst/>
          </a:prstGeom>
          <a:solidFill>
            <a:schemeClr val="bg2"/>
          </a:solidFill>
        </p:spPr>
        <p:txBody>
          <a:bodyPr wrap="square">
            <a:spAutoFit/>
          </a:bodyPr>
          <a:lstStyle/>
          <a:p>
            <a:r>
              <a:rPr lang="en-CA" altLang="ja-JP" sz="2400" b="1" i="0" dirty="0">
                <a:solidFill>
                  <a:srgbClr val="FF0000"/>
                </a:solidFill>
                <a:effectLst/>
                <a:latin typeface="Inter"/>
              </a:rPr>
              <a:t>CHINESE</a:t>
            </a:r>
          </a:p>
          <a:p>
            <a:endParaRPr lang="en-CA" altLang="ja-JP" sz="2400" dirty="0">
              <a:solidFill>
                <a:srgbClr val="404040"/>
              </a:solidFill>
              <a:latin typeface="Inter"/>
            </a:endParaRPr>
          </a:p>
          <a:p>
            <a:r>
              <a:rPr lang="ja-JP" altLang="en-US" sz="2400" b="0" i="0">
                <a:solidFill>
                  <a:srgbClr val="404040"/>
                </a:solidFill>
                <a:effectLst/>
                <a:latin typeface="Inter"/>
              </a:rPr>
              <a:t>在本课程结束时，学生应能够：</a:t>
            </a:r>
            <a:br>
              <a:rPr lang="ja-JP" altLang="en-US" sz="2400"/>
            </a:br>
            <a:r>
              <a:rPr lang="ja-JP" altLang="en-US" sz="2400" b="0" i="0">
                <a:solidFill>
                  <a:srgbClr val="404040"/>
                </a:solidFill>
                <a:effectLst/>
                <a:latin typeface="Inter"/>
              </a:rPr>
              <a:t>理解工程师在社会中的角色和责任。</a:t>
            </a:r>
            <a:br>
              <a:rPr lang="ja-JP" altLang="en-US" sz="2400"/>
            </a:br>
            <a:r>
              <a:rPr lang="ja-JP" altLang="en-US" sz="2400" b="0" i="0">
                <a:solidFill>
                  <a:srgbClr val="404040"/>
                </a:solidFill>
                <a:effectLst/>
                <a:latin typeface="Inter"/>
              </a:rPr>
              <a:t>识别工程学的主要分支及其应用。</a:t>
            </a:r>
            <a:br>
              <a:rPr lang="ja-JP" altLang="en-US" sz="2400"/>
            </a:br>
            <a:r>
              <a:rPr lang="ja-JP" altLang="en-US" sz="2400" b="0" i="0">
                <a:solidFill>
                  <a:srgbClr val="404040"/>
                </a:solidFill>
                <a:effectLst/>
                <a:latin typeface="Inter"/>
              </a:rPr>
              <a:t>运用基本的工程问题解决技巧。</a:t>
            </a:r>
            <a:br>
              <a:rPr lang="ja-JP" altLang="en-US" sz="2400"/>
            </a:br>
            <a:r>
              <a:rPr lang="ja-JP" altLang="en-US" sz="2400" b="0" i="0">
                <a:solidFill>
                  <a:srgbClr val="404040"/>
                </a:solidFill>
                <a:effectLst/>
                <a:latin typeface="Inter"/>
              </a:rPr>
              <a:t>在团队中有效合作，开发和实施工程解决方案。</a:t>
            </a:r>
            <a:br>
              <a:rPr lang="ja-JP" altLang="en-US" sz="2400"/>
            </a:br>
            <a:r>
              <a:rPr lang="ja-JP" altLang="en-US" sz="2400" b="0" i="0">
                <a:solidFill>
                  <a:srgbClr val="404040"/>
                </a:solidFill>
                <a:effectLst/>
                <a:latin typeface="Inter"/>
              </a:rPr>
              <a:t>以书面和口头形式清晰有效地传达工程概念。</a:t>
            </a:r>
            <a:br>
              <a:rPr lang="ja-JP" altLang="en-US" sz="2400"/>
            </a:br>
            <a:r>
              <a:rPr lang="ja-JP" altLang="en-US" sz="2400" b="0" i="0">
                <a:solidFill>
                  <a:srgbClr val="404040"/>
                </a:solidFill>
                <a:effectLst/>
                <a:latin typeface="Inter"/>
              </a:rPr>
              <a:t>在工程设计和实践中展示伦理考量。</a:t>
            </a:r>
            <a:endParaRPr lang="en-CA"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Box 9"/>
          <p:cNvSpPr txBox="1"/>
          <p:nvPr/>
        </p:nvSpPr>
        <p:spPr>
          <a:xfrm>
            <a:off x="6029294" y="3843"/>
            <a:ext cx="6103620" cy="5940088"/>
          </a:xfrm>
          <a:prstGeom prst="rect">
            <a:avLst/>
          </a:prstGeom>
          <a:solidFill>
            <a:schemeClr val="accent2">
              <a:lumMod val="20000"/>
              <a:lumOff val="80000"/>
            </a:schemeClr>
          </a:solidFill>
        </p:spPr>
        <p:txBody>
          <a:bodyPr wrap="square">
            <a:spAutoFit/>
          </a:bodyPr>
          <a:lstStyle/>
          <a:p>
            <a:r>
              <a:rPr lang="en-CA" sz="3600" b="1" kern="100" dirty="0">
                <a:solidFill>
                  <a:srgbClr val="FF0000"/>
                </a:solidFill>
                <a:effectLst/>
                <a:latin typeface="Nyala" panose="02000504070300020003" pitchFamily="2" charset="0"/>
                <a:ea typeface="Aptos" panose="020B0004020202020204" pitchFamily="34" charset="0"/>
                <a:cs typeface="Nyala" panose="02000504070300020003" pitchFamily="2" charset="0"/>
              </a:rPr>
              <a:t>AMHARIC</a:t>
            </a:r>
          </a:p>
          <a:p>
            <a:r>
              <a:rPr lang="en-CA" sz="2400" b="1" kern="100" dirty="0" err="1">
                <a:effectLst/>
                <a:latin typeface="Nyala" panose="02000504070300020003" pitchFamily="2" charset="0"/>
                <a:ea typeface="Aptos" panose="020B0004020202020204" pitchFamily="34" charset="0"/>
                <a:cs typeface="Nyala" panose="02000504070300020003" pitchFamily="2" charset="0"/>
              </a:rPr>
              <a:t>የማማልከት</a:t>
            </a:r>
            <a:r>
              <a:rPr lang="en-CA" sz="2400" b="1"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b="1" kern="100" dirty="0" err="1">
                <a:effectLst/>
                <a:latin typeface="Nyala" panose="02000504070300020003" pitchFamily="2" charset="0"/>
                <a:ea typeface="Aptos" panose="020B0004020202020204" pitchFamily="34" charset="0"/>
                <a:cs typeface="Nyala" panose="02000504070300020003" pitchFamily="2" charset="0"/>
              </a:rPr>
              <a:t>ውጤቶች</a:t>
            </a:r>
            <a:r>
              <a:rPr lang="en-CA" sz="2400" b="1" kern="100" dirty="0">
                <a:effectLst/>
                <a:latin typeface="Aptos" panose="020B0004020202020204" pitchFamily="34" charset="0"/>
                <a:ea typeface="Aptos" panose="020B0004020202020204" pitchFamily="34" charset="0"/>
                <a:cs typeface="Times New Roman" panose="02020603050405020304" pitchFamily="18" charset="0"/>
              </a:rPr>
              <a:t>:</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r>
              <a:rPr lang="en-CA" sz="2400" kern="100" dirty="0">
                <a:effectLst/>
                <a:latin typeface="Nyala" panose="02000504070300020003" pitchFamily="2" charset="0"/>
                <a:ea typeface="Aptos" panose="020B0004020202020204" pitchFamily="34" charset="0"/>
                <a:cs typeface="Nyala" panose="02000504070300020003" pitchFamily="2" charset="0"/>
              </a:rPr>
              <a:t>1. </a:t>
            </a:r>
            <a:r>
              <a:rPr lang="en-CA" sz="2400" kern="100" dirty="0" err="1">
                <a:effectLst/>
                <a:latin typeface="Nyala" panose="02000504070300020003" pitchFamily="2" charset="0"/>
                <a:ea typeface="Aptos" panose="020B0004020202020204" pitchFamily="34" charset="0"/>
                <a:cs typeface="Nyala" panose="02000504070300020003" pitchFamily="2" charset="0"/>
              </a:rPr>
              <a:t>ኮርሱን</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እንደጨረሱ</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ተማሪዎች</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እንደሚከተሉት</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ችሎታዎች</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ሊኖራቸው</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አለባቸው</a:t>
            </a:r>
            <a:r>
              <a:rPr lang="en-CA" sz="2400" kern="100" dirty="0">
                <a:effectLst/>
                <a:latin typeface="Nyala" panose="02000504070300020003" pitchFamily="2" charset="0"/>
                <a:ea typeface="Aptos" panose="020B0004020202020204" pitchFamily="34" charset="0"/>
                <a:cs typeface="Nyala" panose="02000504070300020003" pitchFamily="2" charset="0"/>
              </a:rPr>
              <a:t>፤</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tabLst>
                <a:tab pos="457200" algn="l"/>
              </a:tabLst>
            </a:pPr>
            <a:r>
              <a:rPr lang="en-CA" sz="2400" kern="100" dirty="0">
                <a:effectLst/>
                <a:latin typeface="Nyala" panose="02000504070300020003" pitchFamily="2" charset="0"/>
                <a:ea typeface="Aptos" panose="020B0004020202020204" pitchFamily="34" charset="0"/>
                <a:cs typeface="Nyala" panose="02000504070300020003" pitchFamily="2" charset="0"/>
              </a:rPr>
              <a:t>2. </a:t>
            </a:r>
            <a:r>
              <a:rPr lang="en-CA" sz="2400" kern="100" dirty="0" err="1">
                <a:effectLst/>
                <a:latin typeface="Nyala" panose="02000504070300020003" pitchFamily="2" charset="0"/>
                <a:ea typeface="Aptos" panose="020B0004020202020204" pitchFamily="34" charset="0"/>
                <a:cs typeface="Nyala" panose="02000504070300020003" pitchFamily="2" charset="0"/>
              </a:rPr>
              <a:t>በማህበረሰብ</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ውስጥ</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የመምህራን</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ኃላፊነትና</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ሥራ</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ምን</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እንደሆነ</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መረዳት</a:t>
            </a:r>
            <a:r>
              <a:rPr lang="en-CA" sz="2400" kern="100" dirty="0">
                <a:effectLst/>
                <a:latin typeface="Nyala" panose="02000504070300020003" pitchFamily="2" charset="0"/>
                <a:ea typeface="Aptos" panose="020B0004020202020204" pitchFamily="34" charset="0"/>
                <a:cs typeface="Nyala" panose="02000504070300020003" pitchFamily="2" charset="0"/>
              </a:rPr>
              <a:t>።</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tabLst>
                <a:tab pos="457200" algn="l"/>
              </a:tabLst>
            </a:pPr>
            <a:r>
              <a:rPr lang="en-CA" sz="2400" kern="100" dirty="0">
                <a:effectLst/>
                <a:latin typeface="Nyala" panose="02000504070300020003" pitchFamily="2" charset="0"/>
                <a:ea typeface="Aptos" panose="020B0004020202020204" pitchFamily="34" charset="0"/>
                <a:cs typeface="Nyala" panose="02000504070300020003" pitchFamily="2" charset="0"/>
              </a:rPr>
              <a:t>3. </a:t>
            </a:r>
            <a:r>
              <a:rPr lang="en-CA" sz="2400" kern="100" dirty="0" err="1">
                <a:effectLst/>
                <a:latin typeface="Nyala" panose="02000504070300020003" pitchFamily="2" charset="0"/>
                <a:ea typeface="Aptos" panose="020B0004020202020204" pitchFamily="34" charset="0"/>
                <a:cs typeface="Nyala" panose="02000504070300020003" pitchFamily="2" charset="0"/>
              </a:rPr>
              <a:t>ዋናዎችን</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የመምህራን</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ክፍሎችን</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እና</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ተግባራቸውን</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መለየት</a:t>
            </a:r>
            <a:r>
              <a:rPr lang="en-CA" sz="2400" kern="100" dirty="0">
                <a:effectLst/>
                <a:latin typeface="Nyala" panose="02000504070300020003" pitchFamily="2" charset="0"/>
                <a:ea typeface="Aptos" panose="020B0004020202020204" pitchFamily="34" charset="0"/>
                <a:cs typeface="Nyala" panose="02000504070300020003" pitchFamily="2" charset="0"/>
              </a:rPr>
              <a:t>።</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tabLst>
                <a:tab pos="457200" algn="l"/>
              </a:tabLst>
            </a:pPr>
            <a:r>
              <a:rPr lang="en-CA" sz="2400" kern="100" dirty="0" err="1">
                <a:effectLst/>
                <a:latin typeface="Nyala" panose="02000504070300020003" pitchFamily="2" charset="0"/>
                <a:ea typeface="Aptos" panose="020B0004020202020204" pitchFamily="34" charset="0"/>
                <a:cs typeface="Nyala" panose="02000504070300020003" pitchFamily="2" charset="0"/>
              </a:rPr>
              <a:t>መሠረታዊ</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የመምህራን</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ችግር</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መፍታት</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ሥርዓቶችን</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ተግባራዊ</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እንዲያደርጉ</a:t>
            </a:r>
            <a:r>
              <a:rPr lang="en-CA" sz="2400" kern="100" dirty="0">
                <a:effectLst/>
                <a:latin typeface="Nyala" panose="02000504070300020003" pitchFamily="2" charset="0"/>
                <a:ea typeface="Aptos" panose="020B0004020202020204" pitchFamily="34" charset="0"/>
                <a:cs typeface="Nyala" panose="02000504070300020003" pitchFamily="2" charset="0"/>
              </a:rPr>
              <a:t>።</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tabLst>
                <a:tab pos="457200" algn="l"/>
              </a:tabLst>
            </a:pPr>
            <a:r>
              <a:rPr lang="en-CA" sz="2400" kern="100" dirty="0">
                <a:effectLst/>
                <a:latin typeface="Nyala" panose="02000504070300020003" pitchFamily="2" charset="0"/>
                <a:ea typeface="Aptos" panose="020B0004020202020204" pitchFamily="34" charset="0"/>
                <a:cs typeface="Nyala" panose="02000504070300020003" pitchFamily="2" charset="0"/>
              </a:rPr>
              <a:t>4. </a:t>
            </a:r>
            <a:r>
              <a:rPr lang="en-CA" sz="2400" kern="100" dirty="0" err="1">
                <a:effectLst/>
                <a:latin typeface="Nyala" panose="02000504070300020003" pitchFamily="2" charset="0"/>
                <a:ea typeface="Aptos" panose="020B0004020202020204" pitchFamily="34" charset="0"/>
                <a:cs typeface="Nyala" panose="02000504070300020003" pitchFamily="2" charset="0"/>
              </a:rPr>
              <a:t>በቡድን</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ስራ</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በቅናት</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እንዲሰሩ</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እና</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የመምህራን</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መፍትሄ</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እንዲሰጡ</a:t>
            </a:r>
            <a:r>
              <a:rPr lang="en-CA" sz="2400" kern="100" dirty="0">
                <a:effectLst/>
                <a:latin typeface="Nyala" panose="02000504070300020003" pitchFamily="2" charset="0"/>
                <a:ea typeface="Aptos" panose="020B0004020202020204" pitchFamily="34" charset="0"/>
                <a:cs typeface="Nyala" panose="02000504070300020003" pitchFamily="2" charset="0"/>
              </a:rPr>
              <a:t>።</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tabLst>
                <a:tab pos="457200" algn="l"/>
              </a:tabLst>
            </a:pPr>
            <a:r>
              <a:rPr lang="en-CA" sz="2400" kern="100" dirty="0">
                <a:effectLst/>
                <a:latin typeface="Nyala" panose="02000504070300020003" pitchFamily="2" charset="0"/>
                <a:ea typeface="Aptos" panose="020B0004020202020204" pitchFamily="34" charset="0"/>
                <a:cs typeface="Nyala" panose="02000504070300020003" pitchFamily="2" charset="0"/>
              </a:rPr>
              <a:t>5. </a:t>
            </a:r>
            <a:r>
              <a:rPr lang="en-CA" sz="2400" kern="100" dirty="0" err="1">
                <a:effectLst/>
                <a:latin typeface="Nyala" panose="02000504070300020003" pitchFamily="2" charset="0"/>
                <a:ea typeface="Aptos" panose="020B0004020202020204" pitchFamily="34" charset="0"/>
                <a:cs typeface="Nyala" panose="02000504070300020003" pitchFamily="2" charset="0"/>
              </a:rPr>
              <a:t>በጽሁፍ</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እና</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በቃል</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መግለጫ</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ሂደቶች</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ውስጥ</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የመምህራን</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ሀሳብን</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አጥርተው</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በግልፅ</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እንዲያስተላልፉ</a:t>
            </a:r>
            <a:r>
              <a:rPr lang="en-CA" sz="2400" kern="100" dirty="0">
                <a:effectLst/>
                <a:latin typeface="Nyala" panose="02000504070300020003" pitchFamily="2" charset="0"/>
                <a:ea typeface="Aptos" panose="020B0004020202020204" pitchFamily="34" charset="0"/>
                <a:cs typeface="Nyala" panose="02000504070300020003" pitchFamily="2" charset="0"/>
              </a:rPr>
              <a:t>።</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tabLst>
                <a:tab pos="457200" algn="l"/>
              </a:tabLst>
            </a:pPr>
            <a:r>
              <a:rPr lang="en-CA" sz="2400" kern="100" dirty="0">
                <a:effectLst/>
                <a:latin typeface="Nyala" panose="02000504070300020003" pitchFamily="2" charset="0"/>
                <a:ea typeface="Aptos" panose="020B0004020202020204" pitchFamily="34" charset="0"/>
                <a:cs typeface="Nyala" panose="02000504070300020003" pitchFamily="2" charset="0"/>
              </a:rPr>
              <a:t>6. </a:t>
            </a:r>
            <a:r>
              <a:rPr lang="en-CA" sz="2400" kern="100" dirty="0" err="1">
                <a:effectLst/>
                <a:latin typeface="Nyala" panose="02000504070300020003" pitchFamily="2" charset="0"/>
                <a:ea typeface="Aptos" panose="020B0004020202020204" pitchFamily="34" charset="0"/>
                <a:cs typeface="Nyala" panose="02000504070300020003" pitchFamily="2" charset="0"/>
              </a:rPr>
              <a:t>በንድፍ</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አስተዳደርና</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ንድፍ</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እንዴት</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እንደሚሰራ</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በሥነ</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Nyala" panose="02000504070300020003" pitchFamily="2" charset="0"/>
                <a:ea typeface="Aptos" panose="020B0004020202020204" pitchFamily="34" charset="0"/>
                <a:cs typeface="Nyala" panose="02000504070300020003" pitchFamily="2" charset="0"/>
              </a:rPr>
              <a:t>ምግባር</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a:effectLst/>
                <a:latin typeface="Nyala" panose="02000504070300020003" pitchFamily="2" charset="0"/>
                <a:ea typeface="Aptos" panose="020B0004020202020204" pitchFamily="34" charset="0"/>
                <a:cs typeface="Nyala" panose="02000504070300020003" pitchFamily="2" charset="0"/>
              </a:rPr>
              <a:t>መረዳት</a:t>
            </a:r>
            <a:r>
              <a:rPr lang="en-CA" sz="1400" kern="100" dirty="0">
                <a:effectLst/>
                <a:latin typeface="Nyala" panose="02000504070300020003" pitchFamily="2" charset="0"/>
                <a:ea typeface="Aptos" panose="020B0004020202020204" pitchFamily="34" charset="0"/>
                <a:cs typeface="Nyala" panose="02000504070300020003" pitchFamily="2" charset="0"/>
              </a:rPr>
              <a:t>።2. </a:t>
            </a:r>
            <a:endParaRPr lang="en-CA"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TextBox 12"/>
          <p:cNvSpPr txBox="1"/>
          <p:nvPr/>
        </p:nvSpPr>
        <p:spPr>
          <a:xfrm>
            <a:off x="6070726" y="-15389"/>
            <a:ext cx="5948846" cy="7171194"/>
          </a:xfrm>
          <a:prstGeom prst="rect">
            <a:avLst/>
          </a:prstGeom>
          <a:solidFill>
            <a:schemeClr val="bg1"/>
          </a:solidFill>
        </p:spPr>
        <p:txBody>
          <a:bodyPr wrap="square">
            <a:spAutoFit/>
          </a:bodyPr>
          <a:lstStyle/>
          <a:p>
            <a:r>
              <a:rPr lang="en-CA" sz="4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Swahili</a:t>
            </a:r>
            <a:endParaRPr lang="en-CA" b="1" kern="100" dirty="0">
              <a:latin typeface="Aptos" panose="020B0004020202020204" pitchFamily="34" charset="0"/>
              <a:ea typeface="Aptos" panose="020B0004020202020204" pitchFamily="34" charset="0"/>
              <a:cs typeface="Times New Roman" panose="02020603050405020304" pitchFamily="18" charset="0"/>
            </a:endParaRPr>
          </a:p>
          <a:p>
            <a:r>
              <a:rPr lang="en-CA" sz="1800" b="1" kern="100" dirty="0" err="1">
                <a:effectLst/>
                <a:latin typeface="Aptos" panose="020B0004020202020204" pitchFamily="34" charset="0"/>
                <a:ea typeface="Aptos" panose="020B0004020202020204" pitchFamily="34" charset="0"/>
                <a:cs typeface="Times New Roman" panose="02020603050405020304" pitchFamily="18" charset="0"/>
              </a:rPr>
              <a:t>Matokeo</a:t>
            </a:r>
            <a:r>
              <a:rPr lang="en-CA"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CA" sz="1800" b="1" kern="100" dirty="0" err="1">
                <a:effectLst/>
                <a:latin typeface="Aptos" panose="020B0004020202020204" pitchFamily="34" charset="0"/>
                <a:ea typeface="Aptos" panose="020B0004020202020204" pitchFamily="34" charset="0"/>
                <a:cs typeface="Times New Roman" panose="02020603050405020304" pitchFamily="18" charset="0"/>
              </a:rPr>
              <a:t>ya</a:t>
            </a:r>
            <a:r>
              <a:rPr lang="en-CA"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CA" sz="1800" b="1" kern="100" dirty="0" err="1">
                <a:effectLst/>
                <a:latin typeface="Aptos" panose="020B0004020202020204" pitchFamily="34" charset="0"/>
                <a:ea typeface="Aptos" panose="020B0004020202020204" pitchFamily="34" charset="0"/>
                <a:cs typeface="Times New Roman" panose="02020603050405020304" pitchFamily="18" charset="0"/>
              </a:rPr>
              <a:t>Kujifunza</a:t>
            </a:r>
            <a:r>
              <a:rPr lang="en-CA" sz="1800" b="1" kern="100" dirty="0">
                <a:effectLst/>
                <a:latin typeface="Aptos" panose="020B0004020202020204" pitchFamily="34" charset="0"/>
                <a:ea typeface="Aptos" panose="020B0004020202020204" pitchFamily="34" charset="0"/>
                <a:cs typeface="Times New Roman" panose="02020603050405020304" pitchFamily="18" charset="0"/>
              </a:rPr>
              <a:t>:</a:t>
            </a:r>
            <a:endParaRPr lang="en-CA" sz="1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Kufikia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mwisho</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wa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kozi</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hii</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wanafunzi</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wanapaswa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kuwa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na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uwezo</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wa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tabLst>
                <a:tab pos="457200" algn="l"/>
              </a:tabLst>
            </a:pPr>
            <a:r>
              <a:rPr lang="en-CA" sz="2400" kern="100" dirty="0">
                <a:effectLst/>
                <a:latin typeface="Aptos" panose="020B0004020202020204" pitchFamily="34" charset="0"/>
                <a:ea typeface="Aptos" panose="020B0004020202020204" pitchFamily="34" charset="0"/>
                <a:cs typeface="Times New Roman" panose="02020603050405020304" pitchFamily="18" charset="0"/>
              </a:rPr>
              <a:t>1.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Kuelewa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jukumu</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na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majukumu</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ya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wahandisi</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katika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jamii</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tabLst>
                <a:tab pos="457200" algn="l"/>
              </a:tabLst>
            </a:pPr>
            <a:r>
              <a:rPr lang="en-CA" sz="2400" kern="100" dirty="0">
                <a:effectLst/>
                <a:latin typeface="Aptos" panose="020B0004020202020204" pitchFamily="34" charset="0"/>
                <a:ea typeface="Aptos" panose="020B0004020202020204" pitchFamily="34" charset="0"/>
                <a:cs typeface="Times New Roman" panose="02020603050405020304" pitchFamily="18" charset="0"/>
              </a:rPr>
              <a:t>2.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Kutambua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matawi</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muhimu</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ya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uhandisi</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na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matumizi</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yake</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tabLst>
                <a:tab pos="457200" algn="l"/>
              </a:tabLst>
            </a:pPr>
            <a:r>
              <a:rPr lang="en-CA" sz="2400" kern="100" dirty="0">
                <a:effectLst/>
                <a:latin typeface="Aptos" panose="020B0004020202020204" pitchFamily="34" charset="0"/>
                <a:ea typeface="Aptos" panose="020B0004020202020204" pitchFamily="34" charset="0"/>
                <a:cs typeface="Times New Roman" panose="02020603050405020304" pitchFamily="18" charset="0"/>
              </a:rPr>
              <a:t>3.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Kutumia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mbinu</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za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kimsingi</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za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kutatua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matatizo</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ya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uhandisi</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tabLst>
                <a:tab pos="457200" algn="l"/>
              </a:tabLst>
            </a:pPr>
            <a:r>
              <a:rPr lang="en-CA" sz="2400" kern="100" dirty="0">
                <a:effectLst/>
                <a:latin typeface="Aptos" panose="020B0004020202020204" pitchFamily="34" charset="0"/>
                <a:ea typeface="Aptos" panose="020B0004020202020204" pitchFamily="34" charset="0"/>
                <a:cs typeface="Times New Roman" panose="02020603050405020304" pitchFamily="18" charset="0"/>
              </a:rPr>
              <a:t>4.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Kufanya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kazi</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kwa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ufanisi</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katika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timu</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ili</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kuunda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na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kutekeleza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suluhisho</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za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uhandisi</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tabLst>
                <a:tab pos="457200" algn="l"/>
              </a:tabLst>
            </a:pPr>
            <a:r>
              <a:rPr lang="en-CA" sz="2400" kern="100" dirty="0">
                <a:effectLst/>
                <a:latin typeface="Aptos" panose="020B0004020202020204" pitchFamily="34" charset="0"/>
                <a:ea typeface="Aptos" panose="020B0004020202020204" pitchFamily="34" charset="0"/>
                <a:cs typeface="Times New Roman" panose="02020603050405020304" pitchFamily="18" charset="0"/>
              </a:rPr>
              <a:t>5.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Kuwasilisha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dhana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za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uhandisi</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kwa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ufasaha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katika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maandishi</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na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mazungumzo</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tabLst>
                <a:tab pos="457200" algn="l"/>
              </a:tabLst>
            </a:pPr>
            <a:r>
              <a:rPr lang="en-CA" sz="2400" kern="100" dirty="0">
                <a:effectLst/>
                <a:latin typeface="Aptos" panose="020B0004020202020204" pitchFamily="34" charset="0"/>
                <a:ea typeface="Aptos" panose="020B0004020202020204" pitchFamily="34" charset="0"/>
                <a:cs typeface="Times New Roman" panose="02020603050405020304" pitchFamily="18" charset="0"/>
              </a:rPr>
              <a:t>6.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Kuonyesha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kuzingatia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maadili</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katika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usanifu</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wa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uhandisi</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na</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400" kern="100" dirty="0" err="1">
                <a:effectLst/>
                <a:latin typeface="Aptos" panose="020B0004020202020204" pitchFamily="34" charset="0"/>
                <a:ea typeface="Aptos" panose="020B0004020202020204" pitchFamily="34" charset="0"/>
                <a:cs typeface="Times New Roman" panose="02020603050405020304" pitchFamily="18" charset="0"/>
              </a:rPr>
              <a:t>mazoezi</a:t>
            </a:r>
            <a:r>
              <a:rPr lang="en-CA" sz="2400" kern="100" dirty="0">
                <a:effectLst/>
                <a:latin typeface="Aptos" panose="020B0004020202020204" pitchFamily="34" charset="0"/>
                <a:ea typeface="Aptos" panose="020B0004020202020204" pitchFamily="34" charset="0"/>
                <a:cs typeface="Times New Roman" panose="02020603050405020304" pitchFamily="18" charset="0"/>
              </a:rPr>
              <a:t>.</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p:cNvSpPr txBox="1"/>
          <p:nvPr/>
        </p:nvSpPr>
        <p:spPr>
          <a:xfrm>
            <a:off x="6200184" y="14346"/>
            <a:ext cx="5954231" cy="7155805"/>
          </a:xfrm>
          <a:prstGeom prst="rect">
            <a:avLst/>
          </a:prstGeom>
          <a:solidFill>
            <a:schemeClr val="accent1">
              <a:lumMod val="20000"/>
              <a:lumOff val="80000"/>
            </a:schemeClr>
          </a:solidFill>
        </p:spPr>
        <p:txBody>
          <a:bodyPr wrap="square">
            <a:spAutoFit/>
          </a:bodyPr>
          <a:lstStyle/>
          <a:p>
            <a:r>
              <a:rPr lang="vi-VN" sz="2700" b="1" i="0" dirty="0">
                <a:solidFill>
                  <a:srgbClr val="FF0000"/>
                </a:solidFill>
                <a:effectLst/>
                <a:latin typeface="Inter"/>
              </a:rPr>
              <a:t>VIETNAMESE</a:t>
            </a:r>
          </a:p>
          <a:p>
            <a:r>
              <a:rPr lang="vi-VN" sz="2700" b="0" i="0" dirty="0">
                <a:solidFill>
                  <a:srgbClr val="404040"/>
                </a:solidFill>
                <a:effectLst/>
                <a:latin typeface="Inter"/>
              </a:rPr>
              <a:t>Vào cuối khóa học này, sinh viên sẽ có thể:</a:t>
            </a:r>
            <a:br>
              <a:rPr lang="vi-VN" sz="2700" dirty="0"/>
            </a:br>
            <a:r>
              <a:rPr lang="vi-VN" sz="2700" b="0" i="0" dirty="0">
                <a:solidFill>
                  <a:srgbClr val="404040"/>
                </a:solidFill>
                <a:effectLst/>
                <a:latin typeface="Inter"/>
              </a:rPr>
              <a:t>Hiểu được vai trò và trách nhiệm của kỹ sư trong xã hội.</a:t>
            </a:r>
            <a:br>
              <a:rPr lang="vi-VN" sz="2700" dirty="0"/>
            </a:br>
            <a:r>
              <a:rPr lang="vi-VN" sz="2700" b="0" i="0" dirty="0">
                <a:solidFill>
                  <a:srgbClr val="404040"/>
                </a:solidFill>
                <a:effectLst/>
                <a:latin typeface="Inter"/>
              </a:rPr>
              <a:t>Nhận biết các ngành kỹ thuật chính và ứng dụng của chúng.</a:t>
            </a:r>
            <a:br>
              <a:rPr lang="vi-VN" sz="2700" dirty="0"/>
            </a:br>
            <a:r>
              <a:rPr lang="vi-VN" sz="2700" b="0" i="0" dirty="0">
                <a:solidFill>
                  <a:srgbClr val="404040"/>
                </a:solidFill>
                <a:effectLst/>
                <a:latin typeface="Inter"/>
              </a:rPr>
              <a:t>Áp dụng các kỹ thuật giải quyết vấn đề cơ bản trong kỹ thuật.</a:t>
            </a:r>
            <a:br>
              <a:rPr lang="vi-VN" sz="2700" dirty="0"/>
            </a:br>
            <a:r>
              <a:rPr lang="vi-VN" sz="2700" b="0" i="0" dirty="0">
                <a:solidFill>
                  <a:srgbClr val="404040"/>
                </a:solidFill>
                <a:effectLst/>
                <a:latin typeface="Inter"/>
              </a:rPr>
              <a:t>Làm việc hiệu quả trong nhóm để phát triển và triển khai các giải pháp kỹ thuật.</a:t>
            </a:r>
            <a:br>
              <a:rPr lang="vi-VN" sz="2700" dirty="0"/>
            </a:br>
            <a:r>
              <a:rPr lang="vi-VN" sz="2700" b="0" i="0" dirty="0">
                <a:solidFill>
                  <a:srgbClr val="404040"/>
                </a:solidFill>
                <a:effectLst/>
                <a:latin typeface="Inter"/>
              </a:rPr>
              <a:t>Truyền đạt các khái niệm kỹ thuật một cách rõ ràng và hiệu quả bằng văn bản và lời nói.</a:t>
            </a:r>
            <a:br>
              <a:rPr lang="vi-VN" sz="2700" dirty="0"/>
            </a:br>
            <a:r>
              <a:rPr lang="vi-VN" sz="2700" b="0" i="0" dirty="0">
                <a:solidFill>
                  <a:srgbClr val="404040"/>
                </a:solidFill>
                <a:effectLst/>
                <a:latin typeface="Inter"/>
              </a:rPr>
              <a:t>Thể hiện các cân nhắc đạo đức trong thiết kế và thực hành kỹ thuật</a:t>
            </a:r>
          </a:p>
          <a:p>
            <a:endParaRPr lang="en-US" sz="2700" dirty="0"/>
          </a:p>
        </p:txBody>
      </p:sp>
      <p:pic>
        <p:nvPicPr>
          <p:cNvPr id="1028" name="Picture 4" descr="DeepSe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456" y="6377160"/>
            <a:ext cx="2685143" cy="445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bg/>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4" grpId="0" build="allAtOnce"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Towards Effective Learning</a:t>
            </a:r>
          </a:p>
        </p:txBody>
      </p:sp>
      <p:graphicFrame>
        <p:nvGraphicFramePr>
          <p:cNvPr id="10" name="Content Placeholder 2"/>
          <p:cNvGraphicFramePr>
            <a:graphicFrameLocks noGrp="1"/>
          </p:cNvGraphicFramePr>
          <p:nvPr>
            <p:ph idx="1"/>
          </p:nvPr>
        </p:nvGraphicFramePr>
        <p:xfrm>
          <a:off x="163287" y="1335314"/>
          <a:ext cx="11700503" cy="4841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0" dirty="0"/>
              <a:t>Resources</a:t>
            </a:r>
          </a:p>
        </p:txBody>
      </p:sp>
      <p:sp>
        <p:nvSpPr>
          <p:cNvPr id="3" name="Content Placeholder 2"/>
          <p:cNvSpPr>
            <a:spLocks noGrp="1"/>
          </p:cNvSpPr>
          <p:nvPr>
            <p:ph idx="1"/>
          </p:nvPr>
        </p:nvSpPr>
        <p:spPr/>
        <p:txBody>
          <a:bodyPr/>
          <a:lstStyle/>
          <a:p>
            <a:pPr marL="0" indent="0">
              <a:buNone/>
            </a:pPr>
            <a:r>
              <a:rPr lang="en-CA" dirty="0"/>
              <a:t>A Basic Guide to OER </a:t>
            </a:r>
            <a:br>
              <a:rPr lang="en-CA" dirty="0"/>
            </a:br>
            <a:r>
              <a:rPr lang="en-CA" sz="1800" dirty="0">
                <a:hlinkClick r:id="rId2"/>
              </a:rPr>
              <a:t>http://oasis.col.org/handle/11599/36</a:t>
            </a:r>
            <a:r>
              <a:rPr lang="en-CA" sz="1800" dirty="0"/>
              <a:t> </a:t>
            </a:r>
          </a:p>
          <a:p>
            <a:pPr marL="0" indent="0">
              <a:buNone/>
            </a:pPr>
            <a:endParaRPr lang="en-CA" dirty="0"/>
          </a:p>
          <a:p>
            <a:pPr marL="0" indent="0">
              <a:buNone/>
            </a:pPr>
            <a:r>
              <a:rPr lang="en-CA" dirty="0"/>
              <a:t>Understanding OER</a:t>
            </a:r>
            <a:br>
              <a:rPr lang="en-CA" dirty="0"/>
            </a:br>
            <a:r>
              <a:rPr lang="en-CA" sz="1800" dirty="0">
                <a:hlinkClick r:id="rId3"/>
              </a:rPr>
              <a:t>http://oasis.col.org/handle/11599/1013</a:t>
            </a:r>
            <a:r>
              <a:rPr lang="en-CA" sz="1800" dirty="0"/>
              <a:t> </a:t>
            </a:r>
          </a:p>
          <a:p>
            <a:pPr marL="0" indent="0">
              <a:buNone/>
            </a:pPr>
            <a:endParaRPr lang="en-CA" dirty="0"/>
          </a:p>
          <a:p>
            <a:pPr marL="0" indent="0">
              <a:buNone/>
            </a:pPr>
            <a:r>
              <a:rPr lang="en-CA" dirty="0"/>
              <a:t>Online Course on OER</a:t>
            </a:r>
            <a:br>
              <a:rPr lang="en-CA" dirty="0"/>
            </a:br>
            <a:r>
              <a:rPr lang="en-CA" sz="1800" dirty="0">
                <a:hlinkClick r:id="rId4"/>
              </a:rPr>
              <a:t>http://tell.colvee.org/</a:t>
            </a:r>
            <a:endParaRPr lang="en-CA" sz="1800" dirty="0"/>
          </a:p>
        </p:txBody>
      </p:sp>
      <p:pic>
        <p:nvPicPr>
          <p:cNvPr id="8" name="Picture 7"/>
          <p:cNvPicPr>
            <a:picLocks noChangeAspect="1"/>
          </p:cNvPicPr>
          <p:nvPr/>
        </p:nvPicPr>
        <p:blipFill>
          <a:blip r:embed="rId5"/>
          <a:stretch>
            <a:fillRect/>
          </a:stretch>
        </p:blipFill>
        <p:spPr>
          <a:xfrm>
            <a:off x="8806985" y="365125"/>
            <a:ext cx="2350429" cy="3543259"/>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6"/>
          <a:stretch>
            <a:fillRect/>
          </a:stretch>
        </p:blipFill>
        <p:spPr>
          <a:xfrm>
            <a:off x="6096000" y="1476886"/>
            <a:ext cx="2355873" cy="316183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Content Placeholder 3"/>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7629315" y="2198915"/>
            <a:ext cx="2743200" cy="4293960"/>
          </a:xfrm>
          <a:prstGeom prst="rect">
            <a:avLst/>
          </a:prstGeom>
          <a:noFill/>
          <a:ln w="6350">
            <a:solidFill>
              <a:srgbClr val="000000"/>
            </a:solidFill>
            <a:miter lim="800000"/>
            <a:headEnd/>
            <a:tailEnd/>
          </a:ln>
          <a:effectLst>
            <a:outerShdw blurRad="762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92" y="-91"/>
            <a:ext cx="12191999" cy="6907651"/>
          </a:xfrm>
          <a:prstGeom prst="rect">
            <a:avLst/>
          </a:prstGeom>
        </p:spPr>
      </p:pic>
      <p:sp>
        <p:nvSpPr>
          <p:cNvPr id="8" name="Freeform 7"/>
          <p:cNvSpPr/>
          <p:nvPr/>
        </p:nvSpPr>
        <p:spPr>
          <a:xfrm>
            <a:off x="5092638" y="5740400"/>
            <a:ext cx="2235200" cy="1117600"/>
          </a:xfrm>
          <a:custGeom>
            <a:avLst/>
            <a:gdLst>
              <a:gd name="connsiteX0" fmla="*/ 757238 w 1514476"/>
              <a:gd name="connsiteY0" fmla="*/ 0 h 759101"/>
              <a:gd name="connsiteX1" fmla="*/ 1514476 w 1514476"/>
              <a:gd name="connsiteY1" fmla="*/ 757238 h 759101"/>
              <a:gd name="connsiteX2" fmla="*/ 1514382 w 1514476"/>
              <a:gd name="connsiteY2" fmla="*/ 759101 h 759101"/>
              <a:gd name="connsiteX3" fmla="*/ 94 w 1514476"/>
              <a:gd name="connsiteY3" fmla="*/ 759101 h 759101"/>
              <a:gd name="connsiteX4" fmla="*/ 0 w 1514476"/>
              <a:gd name="connsiteY4" fmla="*/ 757238 h 759101"/>
              <a:gd name="connsiteX5" fmla="*/ 757238 w 1514476"/>
              <a:gd name="connsiteY5" fmla="*/ 0 h 75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6" h="759101">
                <a:moveTo>
                  <a:pt x="757238" y="0"/>
                </a:moveTo>
                <a:cubicBezTo>
                  <a:pt x="1175449" y="0"/>
                  <a:pt x="1514476" y="339027"/>
                  <a:pt x="1514476" y="757238"/>
                </a:cubicBezTo>
                <a:lnTo>
                  <a:pt x="1514382" y="759101"/>
                </a:lnTo>
                <a:lnTo>
                  <a:pt x="94" y="759101"/>
                </a:lnTo>
                <a:lnTo>
                  <a:pt x="0" y="757238"/>
                </a:lnTo>
                <a:cubicBezTo>
                  <a:pt x="0" y="339027"/>
                  <a:pt x="339027" y="0"/>
                  <a:pt x="757238" y="0"/>
                </a:cubicBezTo>
                <a:close/>
              </a:path>
            </a:pathLst>
          </a:custGeom>
          <a:solidFill>
            <a:schemeClr val="bg1">
              <a:lumMod val="5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TextBox 14"/>
          <p:cNvSpPr txBox="1"/>
          <p:nvPr/>
        </p:nvSpPr>
        <p:spPr>
          <a:xfrm>
            <a:off x="0" y="1903111"/>
            <a:ext cx="12192000" cy="1231106"/>
          </a:xfrm>
          <a:prstGeom prst="rect">
            <a:avLst/>
          </a:prstGeom>
          <a:noFill/>
          <a:ln>
            <a:noFill/>
          </a:ln>
        </p:spPr>
        <p:txBody>
          <a:bodyPr wrap="square" lIns="0" tIns="0" rIns="0" bIns="0" rtlCol="0" anchor="ctr" anchorCtr="0">
            <a:spAutoFit/>
          </a:bodyPr>
          <a:lstStyle>
            <a:defPPr>
              <a:defRPr lang="en-US"/>
            </a:defPPr>
            <a:lvl1pPr algn="ctr">
              <a:defRPr sz="4800" b="1">
                <a:solidFill>
                  <a:schemeClr val="bg1"/>
                </a:solidFill>
                <a:latin typeface="Galliard BT" panose="0202060206050B020A04" pitchFamily="18" charset="0"/>
                <a:ea typeface="PT Sans" panose="020B0503020203020204" pitchFamily="34" charset="0"/>
                <a:cs typeface="Oscine" panose="020B0506040202020204" pitchFamily="34" charset="0"/>
              </a:defRPr>
            </a:lvl1pPr>
          </a:lstStyle>
          <a:p>
            <a:r>
              <a:rPr lang="en-US" sz="8000" b="0" dirty="0">
                <a:solidFill>
                  <a:srgbClr val="250189"/>
                </a:solidFill>
                <a:latin typeface="Open Sans" panose="020B0606030504020204" pitchFamily="34" charset="0"/>
                <a:ea typeface="Open Sans" panose="020B0606030504020204" pitchFamily="34" charset="0"/>
                <a:cs typeface="Open Sans" panose="020B0606030504020204" pitchFamily="34" charset="0"/>
              </a:rPr>
              <a:t>Thank you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006085" y="316286"/>
            <a:ext cx="3689091" cy="1960157"/>
          </a:xfrm>
        </p:spPr>
        <p:txBody>
          <a:bodyPr>
            <a:normAutofit/>
          </a:bodyPr>
          <a:lstStyle/>
          <a:p>
            <a:r>
              <a:rPr lang="en-US" dirty="0"/>
              <a:t>Paris Declaration 2012 </a:t>
            </a:r>
          </a:p>
        </p:txBody>
      </p:sp>
      <p:pic>
        <p:nvPicPr>
          <p:cNvPr id="15" name="Picture 2" descr="\\06-CLS-01\Users\DTremblay\Desktop\oer_declaration_drafting_gro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2" r="23236" b="7"/>
          <a:stretch>
            <a:fillRect/>
          </a:stretch>
        </p:blipFill>
        <p:spPr bwMode="auto">
          <a:xfrm>
            <a:off x="5715012" y="1324158"/>
            <a:ext cx="1934870" cy="1744186"/>
          </a:xfrm>
          <a:custGeom>
            <a:avLst/>
            <a:gdLst/>
            <a:ahLst/>
            <a:cxnLst/>
            <a:rect l="l" t="t" r="r" b="b"/>
            <a:pathLst>
              <a:path w="2397514" h="2161236">
                <a:moveTo>
                  <a:pt x="684017" y="0"/>
                </a:moveTo>
                <a:cubicBezTo>
                  <a:pt x="1715801" y="0"/>
                  <a:pt x="1715801" y="0"/>
                  <a:pt x="1715801" y="0"/>
                </a:cubicBezTo>
                <a:cubicBezTo>
                  <a:pt x="1768004" y="0"/>
                  <a:pt x="1835562" y="37478"/>
                  <a:pt x="1863198" y="84326"/>
                </a:cubicBezTo>
                <a:cubicBezTo>
                  <a:pt x="2379089" y="993169"/>
                  <a:pt x="2379089" y="993169"/>
                  <a:pt x="2379089" y="993169"/>
                </a:cubicBezTo>
                <a:cubicBezTo>
                  <a:pt x="2403656" y="1043140"/>
                  <a:pt x="2403656" y="1118096"/>
                  <a:pt x="2379089" y="1168068"/>
                </a:cubicBezTo>
                <a:cubicBezTo>
                  <a:pt x="1863198" y="2076910"/>
                  <a:pt x="1863198" y="2076910"/>
                  <a:pt x="1863198" y="2076910"/>
                </a:cubicBezTo>
                <a:cubicBezTo>
                  <a:pt x="1835562" y="2123759"/>
                  <a:pt x="1768004" y="2161236"/>
                  <a:pt x="1715801" y="2161236"/>
                </a:cubicBezTo>
                <a:lnTo>
                  <a:pt x="684017" y="2161236"/>
                </a:lnTo>
                <a:cubicBezTo>
                  <a:pt x="628744" y="2161236"/>
                  <a:pt x="561187" y="2123759"/>
                  <a:pt x="536621" y="2076910"/>
                </a:cubicBezTo>
                <a:cubicBezTo>
                  <a:pt x="20729" y="1168068"/>
                  <a:pt x="20729" y="1168068"/>
                  <a:pt x="20729" y="1168068"/>
                </a:cubicBezTo>
                <a:cubicBezTo>
                  <a:pt x="-6909" y="1118096"/>
                  <a:pt x="-6909" y="1043140"/>
                  <a:pt x="20729" y="993169"/>
                </a:cubicBezTo>
                <a:cubicBezTo>
                  <a:pt x="536621" y="84326"/>
                  <a:pt x="536621" y="84326"/>
                  <a:pt x="536621" y="84326"/>
                </a:cubicBezTo>
                <a:cubicBezTo>
                  <a:pt x="561187" y="37478"/>
                  <a:pt x="628744" y="0"/>
                  <a:pt x="684017" y="0"/>
                </a:cubicBezTo>
                <a:close/>
              </a:path>
            </a:pathLst>
          </a:cu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rotWithShape="1">
          <a:blip r:embed="rId4" cstate="email"/>
          <a:srcRect l="3063" r="9989" b="-1"/>
          <a:stretch>
            <a:fillRect/>
          </a:stretch>
        </p:blipFill>
        <p:spPr bwMode="auto">
          <a:xfrm>
            <a:off x="20" y="159660"/>
            <a:ext cx="7260455" cy="6429828"/>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a:noFill/>
        </p:spPr>
      </p:pic>
      <p:sp>
        <p:nvSpPr>
          <p:cNvPr id="7" name="Content Placeholder 6"/>
          <p:cNvSpPr>
            <a:spLocks noGrp="1"/>
          </p:cNvSpPr>
          <p:nvPr>
            <p:ph idx="1"/>
          </p:nvPr>
        </p:nvSpPr>
        <p:spPr>
          <a:xfrm>
            <a:off x="8006085" y="2592729"/>
            <a:ext cx="3689091" cy="3837099"/>
          </a:xfrm>
        </p:spPr>
        <p:txBody>
          <a:bodyPr>
            <a:normAutofit/>
          </a:bodyPr>
          <a:lstStyle/>
          <a:p>
            <a:pPr lvl="0"/>
            <a:r>
              <a:rPr lang="en-GB" sz="2000" dirty="0">
                <a:latin typeface="Open Sans" panose="020B0606030504020204" pitchFamily="34" charset="0"/>
                <a:cs typeface="Open Sans" panose="020B0606030504020204" pitchFamily="34" charset="0"/>
              </a:rPr>
              <a:t>Foster awareness and use of OER</a:t>
            </a:r>
            <a:endParaRPr lang="en-US" sz="2000" dirty="0">
              <a:latin typeface="Open Sans" panose="020B0606030504020204" pitchFamily="34" charset="0"/>
              <a:cs typeface="Open Sans" panose="020B0606030504020204" pitchFamily="34" charset="0"/>
            </a:endParaRPr>
          </a:p>
          <a:p>
            <a:pPr lvl="0"/>
            <a:r>
              <a:rPr lang="en-GB" sz="2000" dirty="0">
                <a:latin typeface="Open Sans" panose="020B0606030504020204" pitchFamily="34" charset="0"/>
                <a:cs typeface="Open Sans" panose="020B0606030504020204" pitchFamily="34" charset="0"/>
              </a:rPr>
              <a:t>Encourage the development and adaptation of OER in a variety of languages and cultural contexts</a:t>
            </a:r>
            <a:endParaRPr lang="en-US" sz="2000" dirty="0">
              <a:latin typeface="Open Sans" panose="020B0606030504020204" pitchFamily="34" charset="0"/>
              <a:cs typeface="Open Sans" panose="020B0606030504020204" pitchFamily="34" charset="0"/>
            </a:endParaRPr>
          </a:p>
          <a:p>
            <a:pPr lvl="0"/>
            <a:r>
              <a:rPr lang="en-GB" sz="2000" dirty="0">
                <a:latin typeface="Open Sans" panose="020B0606030504020204" pitchFamily="34" charset="0"/>
                <a:cs typeface="Open Sans" panose="020B0606030504020204" pitchFamily="34" charset="0"/>
              </a:rPr>
              <a:t>Encourage the open licensing of educational materials produced with public funds.</a:t>
            </a:r>
            <a:endParaRPr lang="en-US" sz="2000" dirty="0">
              <a:latin typeface="Open Sans" panose="020B0606030504020204" pitchFamily="34" charset="0"/>
              <a:cs typeface="Open Sans" panose="020B0606030504020204" pitchFamily="34" charset="0"/>
            </a:endParaRPr>
          </a:p>
          <a:p>
            <a:endParaRPr lang="en-US" sz="2000" dirty="0">
              <a:latin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
            <a:ext cx="12293600" cy="7610322"/>
            <a:chOff x="-4585" y="457200"/>
            <a:chExt cx="9180085" cy="46863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 y="457200"/>
              <a:ext cx="9143999" cy="2781299"/>
            </a:xfrm>
            <a:prstGeom prst="rect">
              <a:avLst/>
            </a:prstGeom>
          </p:spPr>
        </p:pic>
        <p:sp useBgFill="1">
          <p:nvSpPr>
            <p:cNvPr id="3" name="Rectangle 6"/>
            <p:cNvSpPr/>
            <p:nvPr/>
          </p:nvSpPr>
          <p:spPr bwMode="white">
            <a:xfrm>
              <a:off x="-1146" y="2305891"/>
              <a:ext cx="9151416" cy="2837609"/>
            </a:xfrm>
            <a:custGeom>
              <a:avLst/>
              <a:gdLst/>
              <a:ahLst/>
              <a:cxnLst/>
              <a:rect l="l" t="t" r="r" b="b"/>
              <a:pathLst>
                <a:path w="12201888" h="3783479">
                  <a:moveTo>
                    <a:pt x="12201888" y="0"/>
                  </a:moveTo>
                  <a:cubicBezTo>
                    <a:pt x="12200429" y="1116741"/>
                    <a:pt x="12191467" y="2278498"/>
                    <a:pt x="12188825" y="3404540"/>
                  </a:cubicBezTo>
                  <a:lnTo>
                    <a:pt x="12188825" y="3554879"/>
                  </a:lnTo>
                  <a:lnTo>
                    <a:pt x="12188825" y="3690879"/>
                  </a:lnTo>
                  <a:lnTo>
                    <a:pt x="12188825" y="3707279"/>
                  </a:lnTo>
                  <a:lnTo>
                    <a:pt x="12188825" y="3783479"/>
                  </a:lnTo>
                  <a:lnTo>
                    <a:pt x="0" y="3783479"/>
                  </a:lnTo>
                  <a:lnTo>
                    <a:pt x="0" y="3707279"/>
                  </a:lnTo>
                  <a:lnTo>
                    <a:pt x="0" y="3554879"/>
                  </a:lnTo>
                  <a:lnTo>
                    <a:pt x="0" y="641399"/>
                  </a:lnTo>
                  <a:cubicBezTo>
                    <a:pt x="3601335" y="-419044"/>
                    <a:pt x="9102102" y="1605485"/>
                    <a:pt x="1220188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Freeform 9"/>
            <p:cNvSpPr/>
            <p:nvPr/>
          </p:nvSpPr>
          <p:spPr>
            <a:xfrm rot="21388434">
              <a:off x="8030" y="2227376"/>
              <a:ext cx="9127430" cy="928561"/>
            </a:xfrm>
            <a:custGeom>
              <a:avLst/>
              <a:gdLst/>
              <a:ahLst/>
              <a:cxnLst/>
              <a:rect l="l" t="t" r="r" b="b"/>
              <a:pathLst>
                <a:path w="12169907" h="1238081">
                  <a:moveTo>
                    <a:pt x="2807331" y="101460"/>
                  </a:moveTo>
                  <a:cubicBezTo>
                    <a:pt x="6135545" y="328205"/>
                    <a:pt x="6673951" y="1596392"/>
                    <a:pt x="12165744" y="982579"/>
                  </a:cubicBezTo>
                  <a:lnTo>
                    <a:pt x="12160227" y="1072100"/>
                  </a:lnTo>
                  <a:cubicBezTo>
                    <a:pt x="5416860" y="1825439"/>
                    <a:pt x="6141899" y="-258272"/>
                    <a:pt x="0" y="232833"/>
                  </a:cubicBezTo>
                  <a:lnTo>
                    <a:pt x="5492" y="143708"/>
                  </a:lnTo>
                  <a:cubicBezTo>
                    <a:pt x="1145422" y="52200"/>
                    <a:pt x="2048826" y="49784"/>
                    <a:pt x="2807331" y="101460"/>
                  </a:cubicBezTo>
                  <a:close/>
                  <a:moveTo>
                    <a:pt x="2811494" y="33894"/>
                  </a:moveTo>
                  <a:cubicBezTo>
                    <a:pt x="6139708" y="260639"/>
                    <a:pt x="6678114" y="1528826"/>
                    <a:pt x="12169907" y="915013"/>
                  </a:cubicBezTo>
                  <a:lnTo>
                    <a:pt x="12168059" y="945013"/>
                  </a:lnTo>
                  <a:cubicBezTo>
                    <a:pt x="5424692" y="1698351"/>
                    <a:pt x="6149730" y="-385359"/>
                    <a:pt x="7832" y="105746"/>
                  </a:cubicBezTo>
                  <a:lnTo>
                    <a:pt x="9656" y="76142"/>
                  </a:lnTo>
                  <a:cubicBezTo>
                    <a:pt x="1149586" y="-15366"/>
                    <a:pt x="2052990" y="-17782"/>
                    <a:pt x="2811494" y="33894"/>
                  </a:cubicBezTo>
                  <a:close/>
                </a:path>
              </a:pathLst>
            </a:custGeom>
            <a:gradFill>
              <a:gsLst>
                <a:gs pos="0">
                  <a:schemeClr val="bg2">
                    <a:alpha val="90000"/>
                    <a:lumMod val="80000"/>
                    <a:lumOff val="20000"/>
                  </a:schemeClr>
                </a:gs>
                <a:gs pos="18000">
                  <a:schemeClr val="bg2">
                    <a:lumMod val="92000"/>
                  </a:schemeClr>
                </a:gs>
                <a:gs pos="37000">
                  <a:schemeClr val="bg2">
                    <a:alpha val="90000"/>
                    <a:lumMod val="91000"/>
                  </a:schemeClr>
                </a:gs>
                <a:gs pos="100000">
                  <a:schemeClr val="bg2">
                    <a:lumMod val="80000"/>
                    <a:lumOff val="20000"/>
                  </a:schemeClr>
                </a:gs>
              </a:gsLst>
              <a:path path="shape">
                <a:fillToRect l="50000" t="50000" r="50000" b="50000"/>
              </a:path>
            </a:gradFill>
            <a:ln w="254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5" name="Freeform 10"/>
            <p:cNvSpPr/>
            <p:nvPr/>
          </p:nvSpPr>
          <p:spPr>
            <a:xfrm rot="21388434">
              <a:off x="21108" y="2073051"/>
              <a:ext cx="9154392" cy="1169446"/>
            </a:xfrm>
            <a:custGeom>
              <a:avLst/>
              <a:gdLst/>
              <a:ahLst/>
              <a:cxnLst/>
              <a:rect l="l" t="t" r="r" b="b"/>
              <a:pathLst>
                <a:path w="12205856" h="1559261">
                  <a:moveTo>
                    <a:pt x="12190266" y="1521455"/>
                  </a:moveTo>
                  <a:lnTo>
                    <a:pt x="12190701" y="1521482"/>
                  </a:lnTo>
                  <a:lnTo>
                    <a:pt x="12188851" y="1559261"/>
                  </a:lnTo>
                  <a:lnTo>
                    <a:pt x="12188416" y="1559245"/>
                  </a:lnTo>
                  <a:close/>
                  <a:moveTo>
                    <a:pt x="12205856" y="208119"/>
                  </a:moveTo>
                  <a:lnTo>
                    <a:pt x="12203734" y="242562"/>
                  </a:lnTo>
                  <a:cubicBezTo>
                    <a:pt x="6796720" y="1874914"/>
                    <a:pt x="3447529" y="-395170"/>
                    <a:pt x="0" y="109344"/>
                  </a:cubicBezTo>
                  <a:lnTo>
                    <a:pt x="2124" y="74883"/>
                  </a:lnTo>
                  <a:cubicBezTo>
                    <a:pt x="3449654" y="-429611"/>
                    <a:pt x="6798843" y="1840472"/>
                    <a:pt x="12205856" y="208119"/>
                  </a:cubicBezTo>
                  <a:close/>
                </a:path>
              </a:pathLst>
            </a:custGeom>
            <a:gradFill>
              <a:gsLst>
                <a:gs pos="36000">
                  <a:schemeClr val="bg2">
                    <a:alpha val="30000"/>
                    <a:lumMod val="0"/>
                    <a:lumOff val="100000"/>
                  </a:schemeClr>
                </a:gs>
                <a:gs pos="100000">
                  <a:schemeClr val="bg2">
                    <a:alpha val="48000"/>
                  </a:schemeClr>
                </a:gs>
              </a:gsLst>
              <a:lin ang="27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6" name="Freeform 11"/>
            <p:cNvSpPr/>
            <p:nvPr/>
          </p:nvSpPr>
          <p:spPr>
            <a:xfrm rot="21388434">
              <a:off x="-4585" y="2331381"/>
              <a:ext cx="9161365" cy="789489"/>
            </a:xfrm>
            <a:custGeom>
              <a:avLst/>
              <a:gdLst/>
              <a:ahLst/>
              <a:cxnLst/>
              <a:rect l="l" t="t" r="r" b="b"/>
              <a:pathLst>
                <a:path w="12215153" h="1052652">
                  <a:moveTo>
                    <a:pt x="12199582" y="613499"/>
                  </a:moveTo>
                  <a:lnTo>
                    <a:pt x="12196535" y="662961"/>
                  </a:lnTo>
                  <a:cubicBezTo>
                    <a:pt x="8659170" y="1895884"/>
                    <a:pt x="3236150" y="-250863"/>
                    <a:pt x="0" y="412868"/>
                  </a:cubicBezTo>
                  <a:lnTo>
                    <a:pt x="3057" y="363268"/>
                  </a:lnTo>
                  <a:cubicBezTo>
                    <a:pt x="3239190" y="-300459"/>
                    <a:pt x="8662172" y="1846263"/>
                    <a:pt x="12199582" y="613499"/>
                  </a:cubicBezTo>
                  <a:close/>
                  <a:moveTo>
                    <a:pt x="12208353" y="471141"/>
                  </a:moveTo>
                  <a:lnTo>
                    <a:pt x="12202868" y="560177"/>
                  </a:lnTo>
                  <a:cubicBezTo>
                    <a:pt x="8665592" y="1793383"/>
                    <a:pt x="3242519" y="-353436"/>
                    <a:pt x="6325" y="310230"/>
                  </a:cubicBezTo>
                  <a:lnTo>
                    <a:pt x="11827" y="220949"/>
                  </a:lnTo>
                  <a:cubicBezTo>
                    <a:pt x="3247993" y="-442711"/>
                    <a:pt x="8670998" y="1704066"/>
                    <a:pt x="12208353" y="471141"/>
                  </a:cubicBezTo>
                  <a:close/>
                  <a:moveTo>
                    <a:pt x="12215153" y="360807"/>
                  </a:moveTo>
                  <a:lnTo>
                    <a:pt x="12212631" y="401743"/>
                  </a:lnTo>
                  <a:cubicBezTo>
                    <a:pt x="8696050" y="1669577"/>
                    <a:pt x="3274141" y="-472216"/>
                    <a:pt x="15523" y="160967"/>
                  </a:cubicBezTo>
                  <a:lnTo>
                    <a:pt x="18051" y="119938"/>
                  </a:lnTo>
                  <a:cubicBezTo>
                    <a:pt x="3276657" y="-513245"/>
                    <a:pt x="8698537" y="1628531"/>
                    <a:pt x="12215153" y="360807"/>
                  </a:cubicBezTo>
                  <a:close/>
                </a:path>
              </a:pathLst>
            </a:custGeom>
            <a:gradFill>
              <a:gsLst>
                <a:gs pos="36000">
                  <a:schemeClr val="bg2">
                    <a:alpha val="47000"/>
                    <a:lumMod val="0"/>
                    <a:lumOff val="100000"/>
                  </a:schemeClr>
                </a:gs>
                <a:gs pos="100000">
                  <a:schemeClr val="bg2">
                    <a:alpha val="82000"/>
                    <a:lumMod val="87000"/>
                    <a:lumOff val="13000"/>
                  </a:schemeClr>
                </a:gs>
              </a:gsLst>
              <a:path path="rect">
                <a:fillToRect l="100000" t="100000"/>
              </a:path>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9" name="Title 5"/>
          <p:cNvSpPr txBox="1"/>
          <p:nvPr/>
        </p:nvSpPr>
        <p:spPr>
          <a:xfrm>
            <a:off x="1300075" y="4428959"/>
            <a:ext cx="9297806" cy="1325563"/>
          </a:xfrm>
          <a:prstGeom prst="rect">
            <a:avLst/>
          </a:prstGeom>
        </p:spPr>
        <p:txBody>
          <a:bodyPr>
            <a:noAutofit/>
          </a:bodyPr>
          <a:lstStyle>
            <a:lvl1pPr algn="ctr" defTabSz="914400" rtl="0" eaLnBrk="1" latinLnBrk="0" hangingPunct="1">
              <a:lnSpc>
                <a:spcPct val="90000"/>
              </a:lnSpc>
              <a:spcBef>
                <a:spcPct val="0"/>
              </a:spcBef>
              <a:buNone/>
              <a:defRPr sz="4000" kern="1200">
                <a:solidFill>
                  <a:srgbClr val="290088"/>
                </a:solidFill>
                <a:latin typeface="+mn-lt"/>
                <a:ea typeface="+mj-ea"/>
                <a:cs typeface="+mj-cs"/>
              </a:defRPr>
            </a:lvl1pPr>
          </a:lstStyle>
          <a:p>
            <a:r>
              <a:rPr lang="en-US" sz="3200" b="1" dirty="0">
                <a:solidFill>
                  <a:schemeClr val="tx1">
                    <a:lumMod val="85000"/>
                    <a:lumOff val="15000"/>
                  </a:schemeClr>
                </a:solidFill>
              </a:rPr>
              <a:t>OER for Inclusive and Equitable Quality Education </a:t>
            </a:r>
            <a:br>
              <a:rPr lang="en-US" dirty="0">
                <a:solidFill>
                  <a:schemeClr val="tx1">
                    <a:lumMod val="85000"/>
                    <a:lumOff val="15000"/>
                  </a:schemeClr>
                </a:solidFill>
              </a:rPr>
            </a:br>
            <a:r>
              <a:rPr lang="en-US" sz="5700" dirty="0">
                <a:solidFill>
                  <a:schemeClr val="tx1">
                    <a:lumMod val="85000"/>
                    <a:lumOff val="15000"/>
                  </a:schemeClr>
                </a:solidFill>
                <a:latin typeface="+mj-lt"/>
              </a:rPr>
              <a:t>From Commitment to Action</a:t>
            </a:r>
            <a:br>
              <a:rPr lang="en-US" dirty="0">
                <a:solidFill>
                  <a:schemeClr val="tx1">
                    <a:lumMod val="85000"/>
                    <a:lumOff val="15000"/>
                  </a:schemeClr>
                </a:solidFill>
              </a:rPr>
            </a:br>
            <a:endParaRPr lang="en-US" dirty="0">
              <a:solidFill>
                <a:schemeClr val="tx1">
                  <a:lumMod val="85000"/>
                  <a:lumOff val="15000"/>
                </a:schemeClr>
              </a:solidFill>
            </a:endParaRPr>
          </a:p>
        </p:txBody>
      </p:sp>
      <p:sp>
        <p:nvSpPr>
          <p:cNvPr id="14" name="Rectangle 13"/>
          <p:cNvSpPr/>
          <p:nvPr/>
        </p:nvSpPr>
        <p:spPr>
          <a:xfrm>
            <a:off x="0" y="6115666"/>
            <a:ext cx="12191999" cy="742335"/>
          </a:xfrm>
          <a:prstGeom prst="rect">
            <a:avLst/>
          </a:prstGeom>
          <a:solidFill>
            <a:srgbClr val="CAC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0" y="6336975"/>
            <a:ext cx="12192000" cy="830997"/>
          </a:xfrm>
          <a:prstGeom prst="rect">
            <a:avLst/>
          </a:prstGeom>
          <a:solidFill>
            <a:srgbClr val="290088"/>
          </a:solidFill>
        </p:spPr>
        <p:txBody>
          <a:bodyPr wrap="square" rtlCol="0">
            <a:spAutoFit/>
          </a:bodyPr>
          <a:lstStyle/>
          <a:p>
            <a:pPr algn="ctr"/>
            <a:r>
              <a:rPr lang="en-US" sz="2400" dirty="0">
                <a:solidFill>
                  <a:schemeClr val="bg1"/>
                </a:solidFill>
                <a:cs typeface="Arial" panose="020B0604020202090204" pitchFamily="34" charset="0"/>
              </a:rPr>
              <a:t>2</a:t>
            </a:r>
            <a:r>
              <a:rPr lang="en-US" sz="2400" baseline="30000" dirty="0">
                <a:solidFill>
                  <a:schemeClr val="bg1"/>
                </a:solidFill>
                <a:cs typeface="Arial" panose="020B0604020202090204" pitchFamily="34" charset="0"/>
              </a:rPr>
              <a:t>nd</a:t>
            </a:r>
            <a:r>
              <a:rPr lang="en-US" sz="2400" dirty="0">
                <a:solidFill>
                  <a:schemeClr val="bg1"/>
                </a:solidFill>
                <a:cs typeface="Arial" panose="020B0604020202090204" pitchFamily="34" charset="0"/>
              </a:rPr>
              <a:t> World OER Congress|  18-20 September, 2017 | Ljubljana, Slovenia</a:t>
            </a:r>
          </a:p>
          <a:p>
            <a:pPr algn="ctr"/>
            <a:endParaRPr lang="en-US" sz="2400" dirty="0">
              <a:solidFill>
                <a:schemeClr val="bg1"/>
              </a:solidFill>
              <a:cs typeface="Arial" panose="020B0604020202090204" pitchFamily="34" charset="0"/>
            </a:endParaRPr>
          </a:p>
        </p:txBody>
      </p:sp>
      <p:pic>
        <p:nvPicPr>
          <p:cNvPr id="29" name="Picture 28"/>
          <p:cNvPicPr>
            <a:picLocks noChangeAspect="1"/>
          </p:cNvPicPr>
          <p:nvPr/>
        </p:nvPicPr>
        <p:blipFill>
          <a:blip r:embed="rId4"/>
          <a:stretch>
            <a:fillRect/>
          </a:stretch>
        </p:blipFill>
        <p:spPr>
          <a:xfrm>
            <a:off x="5633949" y="1382019"/>
            <a:ext cx="3167177" cy="1132398"/>
          </a:xfrm>
          <a:prstGeom prst="roundRect">
            <a:avLst>
              <a:gd name="adj" fmla="val 8594"/>
            </a:avLst>
          </a:prstGeom>
          <a:solidFill>
            <a:srgbClr val="FFFFFF">
              <a:shade val="85000"/>
            </a:srgbClr>
          </a:solidFill>
          <a:ln>
            <a:noFill/>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2030" y="234950"/>
            <a:ext cx="4929505" cy="1001395"/>
          </a:xfrm>
        </p:spPr>
        <p:txBody>
          <a:bodyPr>
            <a:normAutofit/>
          </a:bodyPr>
          <a:lstStyle/>
          <a:p>
            <a:r>
              <a:rPr lang="en-US" dirty="0"/>
              <a:t>Dubai Declaration </a:t>
            </a:r>
            <a:endParaRPr lang="en-US" b="1" dirty="0">
              <a:solidFill>
                <a:srgbClr val="4679BD"/>
              </a:solidFill>
            </a:endParaRPr>
          </a:p>
        </p:txBody>
      </p:sp>
      <p:sp>
        <p:nvSpPr>
          <p:cNvPr id="1035" name="Rectangle 1034"/>
          <p:cNvSpPr>
            <a:spLocks noGrp="1" noRot="1" noChangeAspect="1" noMove="1" noResize="1" noEditPoints="1" noAdjustHandles="1" noChangeArrowheads="1" noChangeShapeType="1" noTextEdit="1"/>
          </p:cNvSpPr>
          <p:nvPr/>
        </p:nvSpPr>
        <p:spPr>
          <a:xfrm>
            <a:off x="0"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p:cNvSpPr>
            <a:spLocks noGrp="1" noRot="1" noChangeAspect="1" noMove="1" noResize="1" noEditPoints="1" noAdjustHandles="1" noChangeArrowheads="1" noChangeShapeType="1" noTextEdit="1"/>
          </p:cNvSpPr>
          <p:nvPr/>
        </p:nvSpPr>
        <p:spPr>
          <a:xfrm>
            <a:off x="0" y="3233984"/>
            <a:ext cx="606971"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002030" y="1087755"/>
            <a:ext cx="6043295" cy="5957570"/>
          </a:xfrm>
        </p:spPr>
        <p:txBody>
          <a:bodyPr anchor="ctr"/>
          <a:lstStyle/>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fkGroteskNeue"/>
              </a:rPr>
              <a:t>Using AI to developing new OER, curating existing ones, translating them into multiple languages, and indexing them effectively.</a:t>
            </a:r>
          </a:p>
          <a:p>
            <a:pPr eaLnBrk="0" fontAlgn="base" hangingPunct="0">
              <a:lnSpc>
                <a:spcPct val="100000"/>
              </a:lnSpc>
              <a:spcBef>
                <a:spcPct val="0"/>
              </a:spcBef>
              <a:spcAft>
                <a:spcPct val="0"/>
              </a:spcAft>
            </a:pPr>
            <a:endParaRPr kumimoji="0" lang="en-US" altLang="en-US" sz="2400" b="0" i="0" u="none" strike="noStrike" cap="none" normalizeH="0" baseline="0" dirty="0">
              <a:ln>
                <a:noFill/>
              </a:ln>
              <a:solidFill>
                <a:schemeClr val="tx1"/>
              </a:solidFill>
              <a:effectLst/>
              <a:latin typeface="fkGroteskNeue"/>
            </a:endParaRPr>
          </a:p>
          <a:p>
            <a:pPr marR="0" lvl="0" algn="l" defTabSz="914400" rtl="0" eaLnBrk="0" fontAlgn="ctr" latinLnBrk="0" hangingPunct="0">
              <a:lnSpc>
                <a:spcPct val="100000"/>
              </a:lnSpc>
              <a:spcBef>
                <a:spcPct val="0"/>
              </a:spcBef>
              <a:spcAft>
                <a:spcPct val="0"/>
              </a:spcAft>
              <a:buClrTx/>
              <a:buSzTx/>
            </a:pPr>
            <a:r>
              <a:rPr kumimoji="0" lang="en-US" altLang="en-US" sz="2400" b="0" i="0" u="none" strike="noStrike" cap="none" normalizeH="0" baseline="0" dirty="0">
                <a:ln>
                  <a:noFill/>
                </a:ln>
                <a:solidFill>
                  <a:schemeClr val="tx1"/>
                </a:solidFill>
                <a:effectLst/>
                <a:latin typeface="fkGroteskNeue"/>
              </a:rPr>
              <a:t>Ensuring the provenance, integrity, and lawful use of OER through technologies like cryptographic signing and blockchain.</a:t>
            </a:r>
          </a:p>
          <a:p>
            <a:pPr marR="0" lvl="0" algn="l" defTabSz="914400" rtl="0" eaLnBrk="0" fontAlgn="ctr" latinLnBrk="0" hangingPunct="0">
              <a:lnSpc>
                <a:spcPct val="100000"/>
              </a:lnSpc>
              <a:spcBef>
                <a:spcPct val="0"/>
              </a:spcBef>
              <a:spcAft>
                <a:spcPct val="0"/>
              </a:spcAft>
              <a:buClrTx/>
              <a:buSzTx/>
            </a:pPr>
            <a:endParaRPr kumimoji="0" lang="en-US" altLang="en-US" sz="2400" b="0" i="0" u="none" strike="noStrike" cap="none" normalizeH="0" baseline="0" dirty="0">
              <a:ln>
                <a:noFill/>
              </a:ln>
              <a:solidFill>
                <a:schemeClr val="tx1"/>
              </a:solidFill>
              <a:effectLst/>
              <a:latin typeface="fkGroteskNeue"/>
            </a:endParaRPr>
          </a:p>
          <a:p>
            <a:pPr marR="0" lvl="0" algn="l" defTabSz="914400" rtl="0" eaLnBrk="0" fontAlgn="base" latinLnBrk="0" hangingPunct="0">
              <a:lnSpc>
                <a:spcPct val="100000"/>
              </a:lnSpc>
              <a:spcBef>
                <a:spcPct val="0"/>
              </a:spcBef>
              <a:spcAft>
                <a:spcPct val="0"/>
              </a:spcAft>
              <a:buClrTx/>
              <a:buSzTx/>
            </a:pPr>
            <a:r>
              <a:rPr kumimoji="0" lang="en-US" altLang="en-US" sz="2400" b="0" i="0" u="none" strike="noStrike" cap="none" normalizeH="0" baseline="0" dirty="0">
                <a:ln>
                  <a:noFill/>
                </a:ln>
                <a:solidFill>
                  <a:schemeClr val="tx1"/>
                </a:solidFill>
                <a:effectLst/>
                <a:latin typeface="fkGroteskNeue"/>
              </a:rPr>
              <a:t>Supporting professional development for educators and content creators on copyright and open licensing, </a:t>
            </a:r>
          </a:p>
          <a:p>
            <a:pPr marR="0" lvl="0" algn="l" defTabSz="914400" rtl="0" eaLnBrk="0" fontAlgn="base" latinLnBrk="0" hangingPunct="0">
              <a:lnSpc>
                <a:spcPct val="100000"/>
              </a:lnSpc>
              <a:spcBef>
                <a:spcPct val="0"/>
              </a:spcBef>
              <a:spcAft>
                <a:spcPct val="0"/>
              </a:spcAft>
              <a:buClrTx/>
              <a:buSzTx/>
            </a:pPr>
            <a:r>
              <a:rPr kumimoji="0" lang="en-US" altLang="en-US" sz="2400" b="0" i="0" u="none" strike="noStrike" cap="none" normalizeH="0" baseline="0" dirty="0">
                <a:ln>
                  <a:noFill/>
                </a:ln>
                <a:solidFill>
                  <a:schemeClr val="tx1"/>
                </a:solidFill>
                <a:effectLst/>
                <a:latin typeface="fkGroteskNeue"/>
              </a:rPr>
              <a:t>Promoting digital literacy </a:t>
            </a:r>
          </a:p>
          <a:p>
            <a:endParaRPr kumimoji="0" lang="en-US" altLang="en-US" sz="2400" b="0" i="0" u="none" strike="noStrike" cap="none" normalizeH="0" baseline="0" dirty="0">
              <a:ln>
                <a:noFill/>
              </a:ln>
              <a:solidFill>
                <a:schemeClr val="tx1"/>
              </a:solidFill>
              <a:effectLst/>
              <a:latin typeface="fkGroteskNeue"/>
            </a:endParaRPr>
          </a:p>
        </p:txBody>
      </p:sp>
      <p:pic>
        <p:nvPicPr>
          <p:cNvPr id="4" name="图片 3"/>
          <p:cNvPicPr>
            <a:picLocks noChangeAspect="1"/>
          </p:cNvPicPr>
          <p:nvPr/>
        </p:nvPicPr>
        <p:blipFill>
          <a:blip r:embed="rId2"/>
          <a:stretch>
            <a:fillRect/>
          </a:stretch>
        </p:blipFill>
        <p:spPr>
          <a:xfrm>
            <a:off x="7388860" y="1628140"/>
            <a:ext cx="4803140" cy="3601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2960</Words>
  <Application>Microsoft Office PowerPoint</Application>
  <PresentationFormat>Widescreen</PresentationFormat>
  <Paragraphs>403</Paragraphs>
  <Slides>63</Slides>
  <Notes>21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63</vt:i4>
      </vt:variant>
    </vt:vector>
  </HeadingPairs>
  <TitlesOfParts>
    <vt:vector size="76" baseType="lpstr">
      <vt:lpstr>Aptos</vt:lpstr>
      <vt:lpstr>Arial</vt:lpstr>
      <vt:lpstr>Calibri</vt:lpstr>
      <vt:lpstr>Calibri Light</vt:lpstr>
      <vt:lpstr>fkGroteskNeue</vt:lpstr>
      <vt:lpstr>Georgia</vt:lpstr>
      <vt:lpstr>Inter</vt:lpstr>
      <vt:lpstr>Nyala</vt:lpstr>
      <vt:lpstr>Open Sans</vt:lpstr>
      <vt:lpstr>Times New Roman</vt:lpstr>
      <vt:lpstr>var(--font-berkeley-mono)</vt:lpstr>
      <vt:lpstr>Wingdings</vt:lpstr>
      <vt:lpstr>1_Office Theme</vt:lpstr>
      <vt:lpstr>Open Educational Resources (OER):  how can we benefit? </vt:lpstr>
      <vt:lpstr>Outline</vt:lpstr>
      <vt:lpstr>PowerPoint Presentation</vt:lpstr>
      <vt:lpstr>What are OER?</vt:lpstr>
      <vt:lpstr>Where it all began…</vt:lpstr>
      <vt:lpstr>PowerPoint Presentation</vt:lpstr>
      <vt:lpstr>Paris Declaration 2012 </vt:lpstr>
      <vt:lpstr>PowerPoint Presentation</vt:lpstr>
      <vt:lpstr>Dubai Declaration </vt:lpstr>
      <vt:lpstr>Advance over previous Declarations</vt:lpstr>
      <vt:lpstr>PowerPoint Presentation</vt:lpstr>
      <vt:lpstr>Key Challenges</vt:lpstr>
      <vt:lpstr>1. Policy  OER in the Commonwealth</vt:lpstr>
      <vt:lpstr>2. Inclusive and Equitable Access</vt:lpstr>
      <vt:lpstr>3. Capacity Building</vt:lpstr>
      <vt:lpstr>4. Language &amp; Culture: Translation</vt:lpstr>
      <vt:lpstr>5. Sustainability Models</vt:lpstr>
      <vt:lpstr>Institutional/Governmental models</vt:lpstr>
      <vt:lpstr>PowerPoint Presentation</vt:lpstr>
      <vt:lpstr>Where can we find OER?</vt:lpstr>
      <vt:lpstr>How do we  acknowledge?</vt:lpstr>
      <vt:lpstr>How do we share our OER? </vt:lpstr>
      <vt:lpstr>What is Open?</vt:lpstr>
      <vt:lpstr>Copyright</vt:lpstr>
      <vt:lpstr>Copyright</vt:lpstr>
      <vt:lpstr>Open Licenses</vt:lpstr>
      <vt:lpstr>Creative Commons (CC)</vt:lpstr>
      <vt:lpstr>Types of CC Licenses and Conditions</vt:lpstr>
      <vt:lpstr>Types of CC Licenses and Conditions</vt:lpstr>
      <vt:lpstr>Attribution  (CC BY)</vt:lpstr>
      <vt:lpstr>Attribution-ShareAlike  (CC BY-SA) </vt:lpstr>
      <vt:lpstr>Attribution-No Derivatives  (CC BY-ND)</vt:lpstr>
      <vt:lpstr>Attribution-Non Commercial  (CC BY-NC)  </vt:lpstr>
      <vt:lpstr>Attribution-Non Commercial-No Derivatives  (CC BY-NC-ND) </vt:lpstr>
      <vt:lpstr>Why Use Creative Commons licenses?</vt:lpstr>
      <vt:lpstr>Creative Commons  Public Domain Tools</vt:lpstr>
      <vt:lpstr>CC Licence Chooser</vt:lpstr>
      <vt:lpstr>PowerPoint Presentation</vt:lpstr>
      <vt:lpstr>PowerPoint Presentation</vt:lpstr>
      <vt:lpstr>WWW Course Design</vt:lpstr>
      <vt:lpstr>WWW Course Design</vt:lpstr>
      <vt:lpstr>WWW Course Design</vt:lpstr>
      <vt:lpstr>WWW Course Design</vt:lpstr>
      <vt:lpstr>WWW Course Design</vt:lpstr>
      <vt:lpstr>WWW Course Design</vt:lpstr>
      <vt:lpstr>Linking is FREE  Use it!</vt:lpstr>
      <vt:lpstr>PowerPoint Presentation</vt:lpstr>
      <vt:lpstr>PowerPoint Presentation</vt:lpstr>
      <vt:lpstr>PowerPoint Presentation</vt:lpstr>
      <vt:lpstr>Digital divide</vt:lpstr>
      <vt:lpstr>Design for Mobile FIRST</vt:lpstr>
      <vt:lpstr>Issues in QA for OER</vt:lpstr>
      <vt:lpstr>What are Micro-courses?</vt:lpstr>
      <vt:lpstr>PowerPoint Presentation</vt:lpstr>
      <vt:lpstr>Why do we need Micro-Credentials?</vt:lpstr>
      <vt:lpstr>What kinds of credentials?</vt:lpstr>
      <vt:lpstr>  Micro-credentials are for CREDIT       if not They are not Credentials</vt:lpstr>
      <vt:lpstr>PowerPoint Presentation</vt:lpstr>
      <vt:lpstr>PowerPoint Presentation</vt:lpstr>
      <vt:lpstr>PowerPoint Presentation</vt:lpstr>
      <vt:lpstr>Towards Effective Learning</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Collaboration on OER</dc:title>
  <dc:creator>Sanjaya Mishra</dc:creator>
  <cp:lastModifiedBy>Asha Kanwar</cp:lastModifiedBy>
  <cp:revision>51</cp:revision>
  <dcterms:created xsi:type="dcterms:W3CDTF">2025-03-07T04:51:18Z</dcterms:created>
  <dcterms:modified xsi:type="dcterms:W3CDTF">2025-03-17T07:41:38Z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A4B55F7C7B9BCBE2467BCA676286555B_43</vt:lpwstr>
  </property>
  <property fmtid="{D5CDD505-2E9C-101B-9397-08002B2CF9AE}" pid="3" name="KSOProductBuildVer">
    <vt:lpwstr>2052-6.7.1.8828</vt:lpwstr>
  </property>
</Properties>
</file>